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337" r:id="rId5"/>
    <p:sldId id="1174" r:id="rId6"/>
    <p:sldId id="381" r:id="rId7"/>
    <p:sldId id="411" r:id="rId8"/>
    <p:sldId id="1176" r:id="rId9"/>
    <p:sldId id="1177" r:id="rId10"/>
    <p:sldId id="360" r:id="rId11"/>
    <p:sldId id="430" r:id="rId12"/>
    <p:sldId id="1180" r:id="rId13"/>
    <p:sldId id="1178" r:id="rId14"/>
    <p:sldId id="1182" r:id="rId15"/>
    <p:sldId id="1183" r:id="rId16"/>
    <p:sldId id="1179" r:id="rId17"/>
    <p:sldId id="1181" r:id="rId18"/>
    <p:sldId id="1184" r:id="rId19"/>
    <p:sldId id="371" r:id="rId20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F48"/>
    <a:srgbClr val="4EC3E0"/>
    <a:srgbClr val="088BCC"/>
    <a:srgbClr val="CF662D"/>
    <a:srgbClr val="FFDD00"/>
    <a:srgbClr val="EC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46E53-8E03-3B7B-3BF2-E37171BDC8B1}" v="198" dt="2024-07-02T09:20:33.351"/>
    <p1510:client id="{88D8E2E4-D94E-B216-DE3D-86B51F068D7A}" v="245" dt="2024-07-02T08:51:36.668"/>
    <p1510:client id="{B16FFC33-B8B8-6CA7-2F67-1C7ABFFA86DD}" v="97" dt="2024-07-02T06:53:36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Hondt, Naomi" userId="S::naomi.dhondt@yperman.net::73d83923-3d88-4f2e-809d-d1d2abfa033b" providerId="AD" clId="Web-{16E826F2-2739-7EAD-DEC5-CE6A6DD20891}"/>
    <pc:docChg chg="modSld">
      <pc:chgData name="DHondt, Naomi" userId="S::naomi.dhondt@yperman.net::73d83923-3d88-4f2e-809d-d1d2abfa033b" providerId="AD" clId="Web-{16E826F2-2739-7EAD-DEC5-CE6A6DD20891}" dt="2024-06-26T09:53:45.772" v="8" actId="20577"/>
      <pc:docMkLst>
        <pc:docMk/>
      </pc:docMkLst>
      <pc:sldChg chg="modSp">
        <pc:chgData name="DHondt, Naomi" userId="S::naomi.dhondt@yperman.net::73d83923-3d88-4f2e-809d-d1d2abfa033b" providerId="AD" clId="Web-{16E826F2-2739-7EAD-DEC5-CE6A6DD20891}" dt="2024-06-26T09:53:45.772" v="8" actId="20577"/>
        <pc:sldMkLst>
          <pc:docMk/>
          <pc:sldMk cId="4188099836" sldId="430"/>
        </pc:sldMkLst>
        <pc:spChg chg="mod">
          <ac:chgData name="DHondt, Naomi" userId="S::naomi.dhondt@yperman.net::73d83923-3d88-4f2e-809d-d1d2abfa033b" providerId="AD" clId="Web-{16E826F2-2739-7EAD-DEC5-CE6A6DD20891}" dt="2024-06-26T09:53:45.772" v="8" actId="20577"/>
          <ac:spMkLst>
            <pc:docMk/>
            <pc:sldMk cId="4188099836" sldId="430"/>
            <ac:spMk id="2" creationId="{1BD8182A-A24F-4A5B-A23B-7413F5002834}"/>
          </ac:spMkLst>
        </pc:spChg>
      </pc:sldChg>
    </pc:docChg>
  </pc:docChgLst>
  <pc:docChgLst>
    <pc:chgData name="Delaere Evelien" userId="S::evelien.delaere_sintandriestielt.be#ext#@ypermannet.onmicrosoft.com::297eaddc-1b81-4fa9-be73-fc0dc312e2ed" providerId="AD" clId="Web-{26446E53-8E03-3B7B-3BF2-E37171BDC8B1}"/>
    <pc:docChg chg="modSld">
      <pc:chgData name="Delaere Evelien" userId="S::evelien.delaere_sintandriestielt.be#ext#@ypermannet.onmicrosoft.com::297eaddc-1b81-4fa9-be73-fc0dc312e2ed" providerId="AD" clId="Web-{26446E53-8E03-3B7B-3BF2-E37171BDC8B1}" dt="2024-07-02T09:20:33.351" v="197" actId="20577"/>
      <pc:docMkLst>
        <pc:docMk/>
      </pc:docMkLst>
      <pc:sldChg chg="modSp">
        <pc:chgData name="Delaere Evelien" userId="S::evelien.delaere_sintandriestielt.be#ext#@ypermannet.onmicrosoft.com::297eaddc-1b81-4fa9-be73-fc0dc312e2ed" providerId="AD" clId="Web-{26446E53-8E03-3B7B-3BF2-E37171BDC8B1}" dt="2024-07-02T09:20:09.225" v="181" actId="20577"/>
        <pc:sldMkLst>
          <pc:docMk/>
          <pc:sldMk cId="4188099836" sldId="430"/>
        </pc:sldMkLst>
        <pc:spChg chg="mod">
          <ac:chgData name="Delaere Evelien" userId="S::evelien.delaere_sintandriestielt.be#ext#@ypermannet.onmicrosoft.com::297eaddc-1b81-4fa9-be73-fc0dc312e2ed" providerId="AD" clId="Web-{26446E53-8E03-3B7B-3BF2-E37171BDC8B1}" dt="2024-07-02T09:20:09.225" v="181" actId="20577"/>
          <ac:spMkLst>
            <pc:docMk/>
            <pc:sldMk cId="4188099836" sldId="430"/>
            <ac:spMk id="2" creationId="{1BD8182A-A24F-4A5B-A23B-7413F5002834}"/>
          </ac:spMkLst>
        </pc:spChg>
      </pc:sldChg>
      <pc:sldChg chg="modSp">
        <pc:chgData name="Delaere Evelien" userId="S::evelien.delaere_sintandriestielt.be#ext#@ypermannet.onmicrosoft.com::297eaddc-1b81-4fa9-be73-fc0dc312e2ed" providerId="AD" clId="Web-{26446E53-8E03-3B7B-3BF2-E37171BDC8B1}" dt="2024-07-02T09:20:33.351" v="197" actId="20577"/>
        <pc:sldMkLst>
          <pc:docMk/>
          <pc:sldMk cId="1921101876" sldId="1178"/>
        </pc:sldMkLst>
        <pc:spChg chg="mod">
          <ac:chgData name="Delaere Evelien" userId="S::evelien.delaere_sintandriestielt.be#ext#@ypermannet.onmicrosoft.com::297eaddc-1b81-4fa9-be73-fc0dc312e2ed" providerId="AD" clId="Web-{26446E53-8E03-3B7B-3BF2-E37171BDC8B1}" dt="2024-07-02T09:20:33.351" v="197" actId="20577"/>
          <ac:spMkLst>
            <pc:docMk/>
            <pc:sldMk cId="1921101876" sldId="1178"/>
            <ac:spMk id="2" creationId="{1BD8182A-A24F-4A5B-A23B-7413F5002834}"/>
          </ac:spMkLst>
        </pc:spChg>
      </pc:sldChg>
      <pc:sldChg chg="modSp">
        <pc:chgData name="Delaere Evelien" userId="S::evelien.delaere_sintandriestielt.be#ext#@ypermannet.onmicrosoft.com::297eaddc-1b81-4fa9-be73-fc0dc312e2ed" providerId="AD" clId="Web-{26446E53-8E03-3B7B-3BF2-E37171BDC8B1}" dt="2024-07-02T09:09:55.738" v="91" actId="20577"/>
        <pc:sldMkLst>
          <pc:docMk/>
          <pc:sldMk cId="3562951113" sldId="1180"/>
        </pc:sldMkLst>
        <pc:spChg chg="mod">
          <ac:chgData name="Delaere Evelien" userId="S::evelien.delaere_sintandriestielt.be#ext#@ypermannet.onmicrosoft.com::297eaddc-1b81-4fa9-be73-fc0dc312e2ed" providerId="AD" clId="Web-{26446E53-8E03-3B7B-3BF2-E37171BDC8B1}" dt="2024-07-02T09:09:55.738" v="91" actId="20577"/>
          <ac:spMkLst>
            <pc:docMk/>
            <pc:sldMk cId="3562951113" sldId="1180"/>
            <ac:spMk id="2" creationId="{1BD8182A-A24F-4A5B-A23B-7413F5002834}"/>
          </ac:spMkLst>
        </pc:spChg>
      </pc:sldChg>
      <pc:sldChg chg="modSp">
        <pc:chgData name="Delaere Evelien" userId="S::evelien.delaere_sintandriestielt.be#ext#@ypermannet.onmicrosoft.com::297eaddc-1b81-4fa9-be73-fc0dc312e2ed" providerId="AD" clId="Web-{26446E53-8E03-3B7B-3BF2-E37171BDC8B1}" dt="2024-07-02T09:14:00.245" v="168" actId="20577"/>
        <pc:sldMkLst>
          <pc:docMk/>
          <pc:sldMk cId="3550038850" sldId="1181"/>
        </pc:sldMkLst>
        <pc:spChg chg="mod">
          <ac:chgData name="Delaere Evelien" userId="S::evelien.delaere_sintandriestielt.be#ext#@ypermannet.onmicrosoft.com::297eaddc-1b81-4fa9-be73-fc0dc312e2ed" providerId="AD" clId="Web-{26446E53-8E03-3B7B-3BF2-E37171BDC8B1}" dt="2024-07-02T09:14:00.245" v="168" actId="20577"/>
          <ac:spMkLst>
            <pc:docMk/>
            <pc:sldMk cId="3550038850" sldId="1181"/>
            <ac:spMk id="2" creationId="{1BD8182A-A24F-4A5B-A23B-7413F5002834}"/>
          </ac:spMkLst>
        </pc:spChg>
      </pc:sldChg>
      <pc:sldChg chg="modSp">
        <pc:chgData name="Delaere Evelien" userId="S::evelien.delaere_sintandriestielt.be#ext#@ypermannet.onmicrosoft.com::297eaddc-1b81-4fa9-be73-fc0dc312e2ed" providerId="AD" clId="Web-{26446E53-8E03-3B7B-3BF2-E37171BDC8B1}" dt="2024-07-02T09:10:49.630" v="124" actId="20577"/>
        <pc:sldMkLst>
          <pc:docMk/>
          <pc:sldMk cId="2987000396" sldId="1182"/>
        </pc:sldMkLst>
        <pc:spChg chg="mod">
          <ac:chgData name="Delaere Evelien" userId="S::evelien.delaere_sintandriestielt.be#ext#@ypermannet.onmicrosoft.com::297eaddc-1b81-4fa9-be73-fc0dc312e2ed" providerId="AD" clId="Web-{26446E53-8E03-3B7B-3BF2-E37171BDC8B1}" dt="2024-07-02T09:10:49.630" v="124" actId="20577"/>
          <ac:spMkLst>
            <pc:docMk/>
            <pc:sldMk cId="2987000396" sldId="1182"/>
            <ac:spMk id="2" creationId="{1BD8182A-A24F-4A5B-A23B-7413F5002834}"/>
          </ac:spMkLst>
        </pc:spChg>
      </pc:sldChg>
    </pc:docChg>
  </pc:docChgLst>
  <pc:docChgLst>
    <pc:chgData name="Delaere Evelien" userId="S::evelien.delaere_sintandriestielt.be#ext#@ypermannet.onmicrosoft.com::297eaddc-1b81-4fa9-be73-fc0dc312e2ed" providerId="AD" clId="Web-{F765C698-1C1D-E13C-D67F-AE72BBBDE1CB}"/>
    <pc:docChg chg="modSld">
      <pc:chgData name="Delaere Evelien" userId="S::evelien.delaere_sintandriestielt.be#ext#@ypermannet.onmicrosoft.com::297eaddc-1b81-4fa9-be73-fc0dc312e2ed" providerId="AD" clId="Web-{F765C698-1C1D-E13C-D67F-AE72BBBDE1CB}" dt="2024-06-26T12:36:07.129" v="40" actId="20577"/>
      <pc:docMkLst>
        <pc:docMk/>
      </pc:docMkLst>
      <pc:sldChg chg="modSp">
        <pc:chgData name="Delaere Evelien" userId="S::evelien.delaere_sintandriestielt.be#ext#@ypermannet.onmicrosoft.com::297eaddc-1b81-4fa9-be73-fc0dc312e2ed" providerId="AD" clId="Web-{F765C698-1C1D-E13C-D67F-AE72BBBDE1CB}" dt="2024-06-26T12:36:07.129" v="40" actId="20577"/>
        <pc:sldMkLst>
          <pc:docMk/>
          <pc:sldMk cId="4188099836" sldId="430"/>
        </pc:sldMkLst>
        <pc:spChg chg="mod">
          <ac:chgData name="Delaere Evelien" userId="S::evelien.delaere_sintandriestielt.be#ext#@ypermannet.onmicrosoft.com::297eaddc-1b81-4fa9-be73-fc0dc312e2ed" providerId="AD" clId="Web-{F765C698-1C1D-E13C-D67F-AE72BBBDE1CB}" dt="2024-06-26T12:36:07.129" v="40" actId="20577"/>
          <ac:spMkLst>
            <pc:docMk/>
            <pc:sldMk cId="4188099836" sldId="430"/>
            <ac:spMk id="2" creationId="{1BD8182A-A24F-4A5B-A23B-7413F5002834}"/>
          </ac:spMkLst>
        </pc:spChg>
      </pc:sldChg>
    </pc:docChg>
  </pc:docChgLst>
  <pc:docChgLst>
    <pc:chgData name="Langbeen Jodie" userId="80f590ee-680b-46f9-ad27-9c592dddfe23" providerId="ADAL" clId="{90147157-D081-4FE4-A249-F524C896E351}"/>
    <pc:docChg chg="undo custSel addSld delSld modSld">
      <pc:chgData name="Langbeen Jodie" userId="80f590ee-680b-46f9-ad27-9c592dddfe23" providerId="ADAL" clId="{90147157-D081-4FE4-A249-F524C896E351}" dt="2024-06-27T07:33:11.976" v="3647" actId="20577"/>
      <pc:docMkLst>
        <pc:docMk/>
      </pc:docMkLst>
      <pc:sldChg chg="add">
        <pc:chgData name="Langbeen Jodie" userId="80f590ee-680b-46f9-ad27-9c592dddfe23" providerId="ADAL" clId="{90147157-D081-4FE4-A249-F524C896E351}" dt="2024-06-26T08:59:02.442" v="1279"/>
        <pc:sldMkLst>
          <pc:docMk/>
          <pc:sldMk cId="3300605560" sldId="360"/>
        </pc:sldMkLst>
      </pc:sldChg>
      <pc:sldChg chg="addSp modSp">
        <pc:chgData name="Langbeen Jodie" userId="80f590ee-680b-46f9-ad27-9c592dddfe23" providerId="ADAL" clId="{90147157-D081-4FE4-A249-F524C896E351}" dt="2024-06-26T08:49:47.931" v="438" actId="208"/>
        <pc:sldMkLst>
          <pc:docMk/>
          <pc:sldMk cId="2717826169" sldId="411"/>
        </pc:sldMkLst>
        <pc:spChg chg="mod">
          <ac:chgData name="Langbeen Jodie" userId="80f590ee-680b-46f9-ad27-9c592dddfe23" providerId="ADAL" clId="{90147157-D081-4FE4-A249-F524C896E351}" dt="2024-06-26T08:49:47.931" v="438" actId="208"/>
          <ac:spMkLst>
            <pc:docMk/>
            <pc:sldMk cId="2717826169" sldId="411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8:46:45.860" v="223" actId="20577"/>
          <ac:spMkLst>
            <pc:docMk/>
            <pc:sldMk cId="2717826169" sldId="411"/>
            <ac:spMk id="3" creationId="{EFBEC033-81D6-4FB5-9D08-22AB670F9CE8}"/>
          </ac:spMkLst>
        </pc:spChg>
        <pc:spChg chg="add mod">
          <ac:chgData name="Langbeen Jodie" userId="80f590ee-680b-46f9-ad27-9c592dddfe23" providerId="ADAL" clId="{90147157-D081-4FE4-A249-F524C896E351}" dt="2024-06-26T08:49:43.978" v="437" actId="208"/>
          <ac:spMkLst>
            <pc:docMk/>
            <pc:sldMk cId="2717826169" sldId="411"/>
            <ac:spMk id="5" creationId="{D636FBEA-1427-4EA0-9531-DC2FAB59BF15}"/>
          </ac:spMkLst>
        </pc:spChg>
        <pc:picChg chg="add mod">
          <ac:chgData name="Langbeen Jodie" userId="80f590ee-680b-46f9-ad27-9c592dddfe23" providerId="ADAL" clId="{90147157-D081-4FE4-A249-F524C896E351}" dt="2024-06-26T08:45:17.061" v="9" actId="1076"/>
          <ac:picMkLst>
            <pc:docMk/>
            <pc:sldMk cId="2717826169" sldId="411"/>
            <ac:picMk id="4" creationId="{57087BC1-5C34-41AF-913D-6C8ED9BA55FC}"/>
          </ac:picMkLst>
        </pc:picChg>
        <pc:cxnChg chg="add mod">
          <ac:chgData name="Langbeen Jodie" userId="80f590ee-680b-46f9-ad27-9c592dddfe23" providerId="ADAL" clId="{90147157-D081-4FE4-A249-F524C896E351}" dt="2024-06-26T08:49:33.819" v="435" actId="14100"/>
          <ac:cxnSpMkLst>
            <pc:docMk/>
            <pc:sldMk cId="2717826169" sldId="411"/>
            <ac:cxnSpMk id="7" creationId="{3E51C1D4-A97E-46CD-B017-839CB8A373DD}"/>
          </ac:cxnSpMkLst>
        </pc:cxnChg>
      </pc:sldChg>
      <pc:sldChg chg="addSp modSp">
        <pc:chgData name="Langbeen Jodie" userId="80f590ee-680b-46f9-ad27-9c592dddfe23" providerId="ADAL" clId="{90147157-D081-4FE4-A249-F524C896E351}" dt="2024-06-27T07:31:04.360" v="3427" actId="13926"/>
        <pc:sldMkLst>
          <pc:docMk/>
          <pc:sldMk cId="4188099836" sldId="430"/>
        </pc:sldMkLst>
        <pc:spChg chg="mod">
          <ac:chgData name="Langbeen Jodie" userId="80f590ee-680b-46f9-ad27-9c592dddfe23" providerId="ADAL" clId="{90147157-D081-4FE4-A249-F524C896E351}" dt="2024-06-27T07:31:04.360" v="3427" actId="13926"/>
          <ac:spMkLst>
            <pc:docMk/>
            <pc:sldMk cId="4188099836" sldId="430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9:06:53.608" v="2138" actId="20577"/>
          <ac:spMkLst>
            <pc:docMk/>
            <pc:sldMk cId="4188099836" sldId="430"/>
            <ac:spMk id="3" creationId="{EFBEC033-81D6-4FB5-9D08-22AB670F9CE8}"/>
          </ac:spMkLst>
        </pc:spChg>
        <pc:picChg chg="add mod">
          <ac:chgData name="Langbeen Jodie" userId="80f590ee-680b-46f9-ad27-9c592dddfe23" providerId="ADAL" clId="{90147157-D081-4FE4-A249-F524C896E351}" dt="2024-06-26T09:07:23.152" v="2140" actId="1076"/>
          <ac:picMkLst>
            <pc:docMk/>
            <pc:sldMk cId="4188099836" sldId="430"/>
            <ac:picMk id="4" creationId="{65B0130F-7177-4DBB-B409-26954651B699}"/>
          </ac:picMkLst>
        </pc:picChg>
      </pc:sldChg>
      <pc:sldChg chg="modSp del">
        <pc:chgData name="Langbeen Jodie" userId="80f590ee-680b-46f9-ad27-9c592dddfe23" providerId="ADAL" clId="{90147157-D081-4FE4-A249-F524C896E351}" dt="2024-06-26T08:46:35.467" v="166" actId="2696"/>
        <pc:sldMkLst>
          <pc:docMk/>
          <pc:sldMk cId="3473267576" sldId="1173"/>
        </pc:sldMkLst>
        <pc:spChg chg="mod">
          <ac:chgData name="Langbeen Jodie" userId="80f590ee-680b-46f9-ad27-9c592dddfe23" providerId="ADAL" clId="{90147157-D081-4FE4-A249-F524C896E351}" dt="2024-06-26T08:46:18.831" v="137" actId="20577"/>
          <ac:spMkLst>
            <pc:docMk/>
            <pc:sldMk cId="3473267576" sldId="1173"/>
            <ac:spMk id="2" creationId="{C7880320-24D7-4BBB-B757-CCA8AEFE3A22}"/>
          </ac:spMkLst>
        </pc:spChg>
      </pc:sldChg>
      <pc:sldChg chg="modSp">
        <pc:chgData name="Langbeen Jodie" userId="80f590ee-680b-46f9-ad27-9c592dddfe23" providerId="ADAL" clId="{90147157-D081-4FE4-A249-F524C896E351}" dt="2024-06-26T08:46:34.215" v="165" actId="20577"/>
        <pc:sldMkLst>
          <pc:docMk/>
          <pc:sldMk cId="2392934320" sldId="1174"/>
        </pc:sldMkLst>
        <pc:spChg chg="mod">
          <ac:chgData name="Langbeen Jodie" userId="80f590ee-680b-46f9-ad27-9c592dddfe23" providerId="ADAL" clId="{90147157-D081-4FE4-A249-F524C896E351}" dt="2024-06-26T08:46:34.215" v="165" actId="20577"/>
          <ac:spMkLst>
            <pc:docMk/>
            <pc:sldMk cId="2392934320" sldId="1174"/>
            <ac:spMk id="2" creationId="{DF73AC53-E940-47DA-BC6E-C6FD382E181D}"/>
          </ac:spMkLst>
        </pc:spChg>
      </pc:sldChg>
      <pc:sldChg chg="add del">
        <pc:chgData name="Langbeen Jodie" userId="80f590ee-680b-46f9-ad27-9c592dddfe23" providerId="ADAL" clId="{90147157-D081-4FE4-A249-F524C896E351}" dt="2024-06-26T08:50:33.964" v="441" actId="2696"/>
        <pc:sldMkLst>
          <pc:docMk/>
          <pc:sldMk cId="2017155753" sldId="1175"/>
        </pc:sldMkLst>
      </pc:sldChg>
      <pc:sldChg chg="addSp modSp add">
        <pc:chgData name="Langbeen Jodie" userId="80f590ee-680b-46f9-ad27-9c592dddfe23" providerId="ADAL" clId="{90147157-D081-4FE4-A249-F524C896E351}" dt="2024-06-26T08:54:15.378" v="907" actId="1582"/>
        <pc:sldMkLst>
          <pc:docMk/>
          <pc:sldMk cId="3158078293" sldId="1176"/>
        </pc:sldMkLst>
        <pc:spChg chg="mod">
          <ac:chgData name="Langbeen Jodie" userId="80f590ee-680b-46f9-ad27-9c592dddfe23" providerId="ADAL" clId="{90147157-D081-4FE4-A249-F524C896E351}" dt="2024-06-26T08:54:03.590" v="905" actId="20577"/>
          <ac:spMkLst>
            <pc:docMk/>
            <pc:sldMk cId="3158078293" sldId="1176"/>
            <ac:spMk id="2" creationId="{29ED8497-A40B-4A76-AECB-8B2D4060CA99}"/>
          </ac:spMkLst>
        </pc:spChg>
        <pc:spChg chg="mod">
          <ac:chgData name="Langbeen Jodie" userId="80f590ee-680b-46f9-ad27-9c592dddfe23" providerId="ADAL" clId="{90147157-D081-4FE4-A249-F524C896E351}" dt="2024-06-26T08:50:45.462" v="470" actId="20577"/>
          <ac:spMkLst>
            <pc:docMk/>
            <pc:sldMk cId="3158078293" sldId="1176"/>
            <ac:spMk id="3" creationId="{51FC4793-D4F3-454F-B11C-8569470507E6}"/>
          </ac:spMkLst>
        </pc:spChg>
        <pc:cxnChg chg="add mod">
          <ac:chgData name="Langbeen Jodie" userId="80f590ee-680b-46f9-ad27-9c592dddfe23" providerId="ADAL" clId="{90147157-D081-4FE4-A249-F524C896E351}" dt="2024-06-26T08:54:15.378" v="907" actId="1582"/>
          <ac:cxnSpMkLst>
            <pc:docMk/>
            <pc:sldMk cId="3158078293" sldId="1176"/>
            <ac:cxnSpMk id="5" creationId="{E8D7C203-8007-4421-9589-01A88AA8205C}"/>
          </ac:cxnSpMkLst>
        </pc:cxnChg>
      </pc:sldChg>
      <pc:sldChg chg="modSp add">
        <pc:chgData name="Langbeen Jodie" userId="80f590ee-680b-46f9-ad27-9c592dddfe23" providerId="ADAL" clId="{90147157-D081-4FE4-A249-F524C896E351}" dt="2024-06-26T08:56:47.598" v="1217" actId="20577"/>
        <pc:sldMkLst>
          <pc:docMk/>
          <pc:sldMk cId="762767997" sldId="1177"/>
        </pc:sldMkLst>
        <pc:spChg chg="mod">
          <ac:chgData name="Langbeen Jodie" userId="80f590ee-680b-46f9-ad27-9c592dddfe23" providerId="ADAL" clId="{90147157-D081-4FE4-A249-F524C896E351}" dt="2024-06-26T08:56:47.598" v="1217" actId="20577"/>
          <ac:spMkLst>
            <pc:docMk/>
            <pc:sldMk cId="762767997" sldId="1177"/>
            <ac:spMk id="2" creationId="{A93CAC2D-17F1-41D3-95BC-D430E2FB04BB}"/>
          </ac:spMkLst>
        </pc:spChg>
        <pc:spChg chg="mod">
          <ac:chgData name="Langbeen Jodie" userId="80f590ee-680b-46f9-ad27-9c592dddfe23" providerId="ADAL" clId="{90147157-D081-4FE4-A249-F524C896E351}" dt="2024-06-26T08:54:50.274" v="911"/>
          <ac:spMkLst>
            <pc:docMk/>
            <pc:sldMk cId="762767997" sldId="1177"/>
            <ac:spMk id="3" creationId="{9CAD5D59-7D1E-427B-937B-E6A2EDEACF1F}"/>
          </ac:spMkLst>
        </pc:spChg>
      </pc:sldChg>
      <pc:sldChg chg="modSp add">
        <pc:chgData name="Langbeen Jodie" userId="80f590ee-680b-46f9-ad27-9c592dddfe23" providerId="ADAL" clId="{90147157-D081-4FE4-A249-F524C896E351}" dt="2024-06-27T07:33:11.976" v="3647" actId="20577"/>
        <pc:sldMkLst>
          <pc:docMk/>
          <pc:sldMk cId="1921101876" sldId="1178"/>
        </pc:sldMkLst>
        <pc:spChg chg="mod">
          <ac:chgData name="Langbeen Jodie" userId="80f590ee-680b-46f9-ad27-9c592dddfe23" providerId="ADAL" clId="{90147157-D081-4FE4-A249-F524C896E351}" dt="2024-06-27T07:33:11.976" v="3647" actId="20577"/>
          <ac:spMkLst>
            <pc:docMk/>
            <pc:sldMk cId="1921101876" sldId="1178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9:01:24.783" v="1665" actId="20577"/>
          <ac:spMkLst>
            <pc:docMk/>
            <pc:sldMk cId="1921101876" sldId="1178"/>
            <ac:spMk id="3" creationId="{EFBEC033-81D6-4FB5-9D08-22AB670F9CE8}"/>
          </ac:spMkLst>
        </pc:spChg>
      </pc:sldChg>
      <pc:sldChg chg="addSp delSp modSp add">
        <pc:chgData name="Langbeen Jodie" userId="80f590ee-680b-46f9-ad27-9c592dddfe23" providerId="ADAL" clId="{90147157-D081-4FE4-A249-F524C896E351}" dt="2024-06-27T07:29:23.518" v="3261" actId="14100"/>
        <pc:sldMkLst>
          <pc:docMk/>
          <pc:sldMk cId="682474790" sldId="1179"/>
        </pc:sldMkLst>
        <pc:spChg chg="mod">
          <ac:chgData name="Langbeen Jodie" userId="80f590ee-680b-46f9-ad27-9c592dddfe23" providerId="ADAL" clId="{90147157-D081-4FE4-A249-F524C896E351}" dt="2024-06-26T09:22:39.867" v="3246" actId="20577"/>
          <ac:spMkLst>
            <pc:docMk/>
            <pc:sldMk cId="682474790" sldId="1179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9:15:37.113" v="2588"/>
          <ac:spMkLst>
            <pc:docMk/>
            <pc:sldMk cId="682474790" sldId="1179"/>
            <ac:spMk id="3" creationId="{EFBEC033-81D6-4FB5-9D08-22AB670F9CE8}"/>
          </ac:spMkLst>
        </pc:spChg>
        <pc:spChg chg="add mod">
          <ac:chgData name="Langbeen Jodie" userId="80f590ee-680b-46f9-ad27-9c592dddfe23" providerId="ADAL" clId="{90147157-D081-4FE4-A249-F524C896E351}" dt="2024-06-27T07:29:23.518" v="3261" actId="14100"/>
          <ac:spMkLst>
            <pc:docMk/>
            <pc:sldMk cId="682474790" sldId="1179"/>
            <ac:spMk id="7" creationId="{F3E0E9D9-C251-469A-83BD-ACD30FF96D7F}"/>
          </ac:spMkLst>
        </pc:spChg>
        <pc:picChg chg="add del mod">
          <ac:chgData name="Langbeen Jodie" userId="80f590ee-680b-46f9-ad27-9c592dddfe23" providerId="ADAL" clId="{90147157-D081-4FE4-A249-F524C896E351}" dt="2024-06-27T07:27:42.245" v="3248" actId="478"/>
          <ac:picMkLst>
            <pc:docMk/>
            <pc:sldMk cId="682474790" sldId="1179"/>
            <ac:picMk id="4" creationId="{9CC54282-D2C6-4CCB-B489-AD887309CA51}"/>
          </ac:picMkLst>
        </pc:picChg>
        <pc:picChg chg="add mod">
          <ac:chgData name="Langbeen Jodie" userId="80f590ee-680b-46f9-ad27-9c592dddfe23" providerId="ADAL" clId="{90147157-D081-4FE4-A249-F524C896E351}" dt="2024-06-27T07:29:04.573" v="3257" actId="14100"/>
          <ac:picMkLst>
            <pc:docMk/>
            <pc:sldMk cId="682474790" sldId="1179"/>
            <ac:picMk id="5" creationId="{9A9C1B36-AB55-4C02-9783-98324F9FB563}"/>
          </ac:picMkLst>
        </pc:picChg>
        <pc:picChg chg="add mod">
          <ac:chgData name="Langbeen Jodie" userId="80f590ee-680b-46f9-ad27-9c592dddfe23" providerId="ADAL" clId="{90147157-D081-4FE4-A249-F524C896E351}" dt="2024-06-27T07:28:55.694" v="3256" actId="14100"/>
          <ac:picMkLst>
            <pc:docMk/>
            <pc:sldMk cId="682474790" sldId="1179"/>
            <ac:picMk id="6" creationId="{799463AB-BF54-452E-9399-8EC080E4FAF6}"/>
          </ac:picMkLst>
        </pc:picChg>
      </pc:sldChg>
      <pc:sldChg chg="delSp modSp add">
        <pc:chgData name="Langbeen Jodie" userId="80f590ee-680b-46f9-ad27-9c592dddfe23" providerId="ADAL" clId="{90147157-D081-4FE4-A249-F524C896E351}" dt="2024-06-27T07:32:21.962" v="3568" actId="20577"/>
        <pc:sldMkLst>
          <pc:docMk/>
          <pc:sldMk cId="3562951113" sldId="1180"/>
        </pc:sldMkLst>
        <pc:spChg chg="mod">
          <ac:chgData name="Langbeen Jodie" userId="80f590ee-680b-46f9-ad27-9c592dddfe23" providerId="ADAL" clId="{90147157-D081-4FE4-A249-F524C896E351}" dt="2024-06-27T07:32:21.962" v="3568" actId="20577"/>
          <ac:spMkLst>
            <pc:docMk/>
            <pc:sldMk cId="3562951113" sldId="1180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9:13:21.353" v="2284" actId="20577"/>
          <ac:spMkLst>
            <pc:docMk/>
            <pc:sldMk cId="3562951113" sldId="1180"/>
            <ac:spMk id="3" creationId="{EFBEC033-81D6-4FB5-9D08-22AB670F9CE8}"/>
          </ac:spMkLst>
        </pc:spChg>
        <pc:picChg chg="del">
          <ac:chgData name="Langbeen Jodie" userId="80f590ee-680b-46f9-ad27-9c592dddfe23" providerId="ADAL" clId="{90147157-D081-4FE4-A249-F524C896E351}" dt="2024-06-26T09:13:22.753" v="2285" actId="478"/>
          <ac:picMkLst>
            <pc:docMk/>
            <pc:sldMk cId="3562951113" sldId="1180"/>
            <ac:picMk id="4" creationId="{65B0130F-7177-4DBB-B409-26954651B699}"/>
          </ac:picMkLst>
        </pc:picChg>
      </pc:sldChg>
      <pc:sldChg chg="delSp modSp add">
        <pc:chgData name="Langbeen Jodie" userId="80f590ee-680b-46f9-ad27-9c592dddfe23" providerId="ADAL" clId="{90147157-D081-4FE4-A249-F524C896E351}" dt="2024-06-26T09:16:23.946" v="2724" actId="478"/>
        <pc:sldMkLst>
          <pc:docMk/>
          <pc:sldMk cId="3550038850" sldId="1181"/>
        </pc:sldMkLst>
        <pc:spChg chg="mod">
          <ac:chgData name="Langbeen Jodie" userId="80f590ee-680b-46f9-ad27-9c592dddfe23" providerId="ADAL" clId="{90147157-D081-4FE4-A249-F524C896E351}" dt="2024-06-26T09:16:22.914" v="2723" actId="13926"/>
          <ac:spMkLst>
            <pc:docMk/>
            <pc:sldMk cId="3550038850" sldId="1181"/>
            <ac:spMk id="2" creationId="{1BD8182A-A24F-4A5B-A23B-7413F5002834}"/>
          </ac:spMkLst>
        </pc:spChg>
        <pc:spChg chg="mod">
          <ac:chgData name="Langbeen Jodie" userId="80f590ee-680b-46f9-ad27-9c592dddfe23" providerId="ADAL" clId="{90147157-D081-4FE4-A249-F524C896E351}" dt="2024-06-26T09:15:33.538" v="2587" actId="20577"/>
          <ac:spMkLst>
            <pc:docMk/>
            <pc:sldMk cId="3550038850" sldId="1181"/>
            <ac:spMk id="3" creationId="{EFBEC033-81D6-4FB5-9D08-22AB670F9CE8}"/>
          </ac:spMkLst>
        </pc:spChg>
        <pc:picChg chg="del">
          <ac:chgData name="Langbeen Jodie" userId="80f590ee-680b-46f9-ad27-9c592dddfe23" providerId="ADAL" clId="{90147157-D081-4FE4-A249-F524C896E351}" dt="2024-06-26T09:16:23.946" v="2724" actId="478"/>
          <ac:picMkLst>
            <pc:docMk/>
            <pc:sldMk cId="3550038850" sldId="1181"/>
            <ac:picMk id="4" creationId="{9CC54282-D2C6-4CCB-B489-AD887309CA51}"/>
          </ac:picMkLst>
        </pc:picChg>
      </pc:sldChg>
      <pc:sldChg chg="addSp modSp add">
        <pc:chgData name="Langbeen Jodie" userId="80f590ee-680b-46f9-ad27-9c592dddfe23" providerId="ADAL" clId="{90147157-D081-4FE4-A249-F524C896E351}" dt="2024-06-26T09:21:50.145" v="3187" actId="20577"/>
        <pc:sldMkLst>
          <pc:docMk/>
          <pc:sldMk cId="2987000396" sldId="1182"/>
        </pc:sldMkLst>
        <pc:spChg chg="mod">
          <ac:chgData name="Langbeen Jodie" userId="80f590ee-680b-46f9-ad27-9c592dddfe23" providerId="ADAL" clId="{90147157-D081-4FE4-A249-F524C896E351}" dt="2024-06-26T09:21:50.145" v="3187" actId="20577"/>
          <ac:spMkLst>
            <pc:docMk/>
            <pc:sldMk cId="2987000396" sldId="1182"/>
            <ac:spMk id="2" creationId="{1BD8182A-A24F-4A5B-A23B-7413F5002834}"/>
          </ac:spMkLst>
        </pc:spChg>
        <pc:picChg chg="add mod">
          <ac:chgData name="Langbeen Jodie" userId="80f590ee-680b-46f9-ad27-9c592dddfe23" providerId="ADAL" clId="{90147157-D081-4FE4-A249-F524C896E351}" dt="2024-06-26T09:18:23.193" v="2856" actId="1076"/>
          <ac:picMkLst>
            <pc:docMk/>
            <pc:sldMk cId="2987000396" sldId="1182"/>
            <ac:picMk id="4" creationId="{FAE5D3AD-EE81-4C0A-A703-E6F93DA6EF84}"/>
          </ac:picMkLst>
        </pc:picChg>
      </pc:sldChg>
      <pc:sldChg chg="addSp delSp modSp add">
        <pc:chgData name="Langbeen Jodie" userId="80f590ee-680b-46f9-ad27-9c592dddfe23" providerId="ADAL" clId="{90147157-D081-4FE4-A249-F524C896E351}" dt="2024-06-27T07:28:10.358" v="3253" actId="1076"/>
        <pc:sldMkLst>
          <pc:docMk/>
          <pc:sldMk cId="1345787685" sldId="1183"/>
        </pc:sldMkLst>
        <pc:spChg chg="mod">
          <ac:chgData name="Langbeen Jodie" userId="80f590ee-680b-46f9-ad27-9c592dddfe23" providerId="ADAL" clId="{90147157-D081-4FE4-A249-F524C896E351}" dt="2024-06-26T09:21:10.720" v="3089" actId="14100"/>
          <ac:spMkLst>
            <pc:docMk/>
            <pc:sldMk cId="1345787685" sldId="1183"/>
            <ac:spMk id="2" creationId="{1BD8182A-A24F-4A5B-A23B-7413F5002834}"/>
          </ac:spMkLst>
        </pc:spChg>
        <pc:picChg chg="add mod">
          <ac:chgData name="Langbeen Jodie" userId="80f590ee-680b-46f9-ad27-9c592dddfe23" providerId="ADAL" clId="{90147157-D081-4FE4-A249-F524C896E351}" dt="2024-06-27T07:28:10.358" v="3253" actId="1076"/>
          <ac:picMkLst>
            <pc:docMk/>
            <pc:sldMk cId="1345787685" sldId="1183"/>
            <ac:picMk id="4" creationId="{B74695A1-1E43-429E-BA36-83595B03D2DC}"/>
          </ac:picMkLst>
        </pc:picChg>
        <pc:picChg chg="del">
          <ac:chgData name="Langbeen Jodie" userId="80f590ee-680b-46f9-ad27-9c592dddfe23" providerId="ADAL" clId="{90147157-D081-4FE4-A249-F524C896E351}" dt="2024-06-26T09:21:09.290" v="3088" actId="478"/>
          <ac:picMkLst>
            <pc:docMk/>
            <pc:sldMk cId="1345787685" sldId="1183"/>
            <ac:picMk id="4" creationId="{FAE5D3AD-EE81-4C0A-A703-E6F93DA6EF84}"/>
          </ac:picMkLst>
        </pc:picChg>
      </pc:sldChg>
    </pc:docChg>
  </pc:docChgLst>
  <pc:docChgLst>
    <pc:chgData name="Moerman Jolien" userId="S::jolien.moerman_sintandriestielt.be#ext#@ypermannet.onmicrosoft.com::e65af916-c897-4712-a28f-794ccabd9920" providerId="AD" clId="Web-{D95ED053-16BE-9E5F-B905-6B0D8C53E340}"/>
    <pc:docChg chg="modSld">
      <pc:chgData name="Moerman Jolien" userId="S::jolien.moerman_sintandriestielt.be#ext#@ypermannet.onmicrosoft.com::e65af916-c897-4712-a28f-794ccabd9920" providerId="AD" clId="Web-{D95ED053-16BE-9E5F-B905-6B0D8C53E340}" dt="2024-06-26T09:57:29.141" v="5" actId="20577"/>
      <pc:docMkLst>
        <pc:docMk/>
      </pc:docMkLst>
      <pc:sldChg chg="modSp">
        <pc:chgData name="Moerman Jolien" userId="S::jolien.moerman_sintandriestielt.be#ext#@ypermannet.onmicrosoft.com::e65af916-c897-4712-a28f-794ccabd9920" providerId="AD" clId="Web-{D95ED053-16BE-9E5F-B905-6B0D8C53E340}" dt="2024-06-26T09:57:29.141" v="5" actId="20577"/>
        <pc:sldMkLst>
          <pc:docMk/>
          <pc:sldMk cId="1345787685" sldId="1183"/>
        </pc:sldMkLst>
        <pc:spChg chg="mod">
          <ac:chgData name="Moerman Jolien" userId="S::jolien.moerman_sintandriestielt.be#ext#@ypermannet.onmicrosoft.com::e65af916-c897-4712-a28f-794ccabd9920" providerId="AD" clId="Web-{D95ED053-16BE-9E5F-B905-6B0D8C53E340}" dt="2024-06-26T09:57:29.141" v="5" actId="20577"/>
          <ac:spMkLst>
            <pc:docMk/>
            <pc:sldMk cId="1345787685" sldId="1183"/>
            <ac:spMk id="2" creationId="{1BD8182A-A24F-4A5B-A23B-7413F5002834}"/>
          </ac:spMkLst>
        </pc:spChg>
      </pc:sldChg>
    </pc:docChg>
  </pc:docChgLst>
  <pc:docChgLst>
    <pc:chgData name="Desmyttere, Evy" userId="S::evy.desmyttere@yperman.net::2f070e62-ccc2-45c9-8292-b8d9913dd320" providerId="AD" clId="Web-{88D8E2E4-D94E-B216-DE3D-86B51F068D7A}"/>
    <pc:docChg chg="addSld modSld">
      <pc:chgData name="Desmyttere, Evy" userId="S::evy.desmyttere@yperman.net::2f070e62-ccc2-45c9-8292-b8d9913dd320" providerId="AD" clId="Web-{88D8E2E4-D94E-B216-DE3D-86B51F068D7A}" dt="2024-07-02T08:51:36.668" v="245" actId="20577"/>
      <pc:docMkLst>
        <pc:docMk/>
      </pc:docMkLst>
      <pc:sldChg chg="modSp add">
        <pc:chgData name="Desmyttere, Evy" userId="S::evy.desmyttere@yperman.net::2f070e62-ccc2-45c9-8292-b8d9913dd320" providerId="AD" clId="Web-{88D8E2E4-D94E-B216-DE3D-86B51F068D7A}" dt="2024-07-02T08:51:36.668" v="245" actId="20577"/>
        <pc:sldMkLst>
          <pc:docMk/>
          <pc:sldMk cId="2370992452" sldId="371"/>
        </pc:sldMkLst>
        <pc:spChg chg="mod">
          <ac:chgData name="Desmyttere, Evy" userId="S::evy.desmyttere@yperman.net::2f070e62-ccc2-45c9-8292-b8d9913dd320" providerId="AD" clId="Web-{88D8E2E4-D94E-B216-DE3D-86B51F068D7A}" dt="2024-07-02T08:51:36.668" v="245" actId="20577"/>
          <ac:spMkLst>
            <pc:docMk/>
            <pc:sldMk cId="2370992452" sldId="371"/>
            <ac:spMk id="2" creationId="{FC823452-7540-DBC5-6381-ABBBDF01914D}"/>
          </ac:spMkLst>
        </pc:spChg>
        <pc:spChg chg="mod">
          <ac:chgData name="Desmyttere, Evy" userId="S::evy.desmyttere@yperman.net::2f070e62-ccc2-45c9-8292-b8d9913dd320" providerId="AD" clId="Web-{88D8E2E4-D94E-B216-DE3D-86B51F068D7A}" dt="2024-07-02T08:48:39.999" v="74" actId="20577"/>
          <ac:spMkLst>
            <pc:docMk/>
            <pc:sldMk cId="2370992452" sldId="371"/>
            <ac:spMk id="3" creationId="{0A2B7B29-9C13-87ED-0C4A-47764CB0B5A8}"/>
          </ac:spMkLst>
        </pc:spChg>
      </pc:sldChg>
      <pc:sldChg chg="modSp">
        <pc:chgData name="Desmyttere, Evy" userId="S::evy.desmyttere@yperman.net::2f070e62-ccc2-45c9-8292-b8d9913dd320" providerId="AD" clId="Web-{88D8E2E4-D94E-B216-DE3D-86B51F068D7A}" dt="2024-07-02T08:43:29.289" v="2" actId="1076"/>
        <pc:sldMkLst>
          <pc:docMk/>
          <pc:sldMk cId="4188099836" sldId="430"/>
        </pc:sldMkLst>
        <pc:spChg chg="mod">
          <ac:chgData name="Desmyttere, Evy" userId="S::evy.desmyttere@yperman.net::2f070e62-ccc2-45c9-8292-b8d9913dd320" providerId="AD" clId="Web-{88D8E2E4-D94E-B216-DE3D-86B51F068D7A}" dt="2024-07-02T08:43:29.289" v="2" actId="1076"/>
          <ac:spMkLst>
            <pc:docMk/>
            <pc:sldMk cId="4188099836" sldId="430"/>
            <ac:spMk id="2" creationId="{1BD8182A-A24F-4A5B-A23B-7413F5002834}"/>
          </ac:spMkLst>
        </pc:spChg>
      </pc:sldChg>
      <pc:sldChg chg="modSp add replId">
        <pc:chgData name="Desmyttere, Evy" userId="S::evy.desmyttere@yperman.net::2f070e62-ccc2-45c9-8292-b8d9913dd320" providerId="AD" clId="Web-{88D8E2E4-D94E-B216-DE3D-86B51F068D7A}" dt="2024-07-02T08:46:22.176" v="49" actId="20577"/>
        <pc:sldMkLst>
          <pc:docMk/>
          <pc:sldMk cId="100355426" sldId="1184"/>
        </pc:sldMkLst>
        <pc:spChg chg="mod">
          <ac:chgData name="Desmyttere, Evy" userId="S::evy.desmyttere@yperman.net::2f070e62-ccc2-45c9-8292-b8d9913dd320" providerId="AD" clId="Web-{88D8E2E4-D94E-B216-DE3D-86B51F068D7A}" dt="2024-07-02T08:46:22.176" v="49" actId="20577"/>
          <ac:spMkLst>
            <pc:docMk/>
            <pc:sldMk cId="100355426" sldId="1184"/>
            <ac:spMk id="2" creationId="{1BD8182A-A24F-4A5B-A23B-7413F5002834}"/>
          </ac:spMkLst>
        </pc:spChg>
        <pc:spChg chg="mod">
          <ac:chgData name="Desmyttere, Evy" userId="S::evy.desmyttere@yperman.net::2f070e62-ccc2-45c9-8292-b8d9913dd320" providerId="AD" clId="Web-{88D8E2E4-D94E-B216-DE3D-86B51F068D7A}" dt="2024-07-02T08:46:01.644" v="12" actId="20577"/>
          <ac:spMkLst>
            <pc:docMk/>
            <pc:sldMk cId="100355426" sldId="1184"/>
            <ac:spMk id="3" creationId="{EFBEC033-81D6-4FB5-9D08-22AB670F9CE8}"/>
          </ac:spMkLst>
        </pc:spChg>
      </pc:sldChg>
    </pc:docChg>
  </pc:docChgLst>
  <pc:docChgLst>
    <pc:chgData name="Delaere Evelien" userId="S::evelien.delaere_sintandriestielt.be#ext#@ypermannet.onmicrosoft.com::297eaddc-1b81-4fa9-be73-fc0dc312e2ed" providerId="AD" clId="Web-{B16FFC33-B8B8-6CA7-2F67-1C7ABFFA86DD}"/>
    <pc:docChg chg="modSld">
      <pc:chgData name="Delaere Evelien" userId="S::evelien.delaere_sintandriestielt.be#ext#@ypermannet.onmicrosoft.com::297eaddc-1b81-4fa9-be73-fc0dc312e2ed" providerId="AD" clId="Web-{B16FFC33-B8B8-6CA7-2F67-1C7ABFFA86DD}" dt="2024-07-02T06:53:36.136" v="97" actId="14100"/>
      <pc:docMkLst>
        <pc:docMk/>
      </pc:docMkLst>
      <pc:sldChg chg="addSp delSp modSp">
        <pc:chgData name="Delaere Evelien" userId="S::evelien.delaere_sintandriestielt.be#ext#@ypermannet.onmicrosoft.com::297eaddc-1b81-4fa9-be73-fc0dc312e2ed" providerId="AD" clId="Web-{B16FFC33-B8B8-6CA7-2F67-1C7ABFFA86DD}" dt="2024-07-02T06:49:16.065" v="1"/>
        <pc:sldMkLst>
          <pc:docMk/>
          <pc:sldMk cId="3175470883" sldId="381"/>
        </pc:sldMkLst>
        <pc:picChg chg="add mod">
          <ac:chgData name="Delaere Evelien" userId="S::evelien.delaere_sintandriestielt.be#ext#@ypermannet.onmicrosoft.com::297eaddc-1b81-4fa9-be73-fc0dc312e2ed" providerId="AD" clId="Web-{B16FFC33-B8B8-6CA7-2F67-1C7ABFFA86DD}" dt="2024-07-02T06:49:16.065" v="1"/>
          <ac:picMkLst>
            <pc:docMk/>
            <pc:sldMk cId="3175470883" sldId="381"/>
            <ac:picMk id="4" creationId="{889BA65B-0AD1-BD37-B2EF-AA86C88B7B06}"/>
          </ac:picMkLst>
        </pc:picChg>
        <pc:picChg chg="del">
          <ac:chgData name="Delaere Evelien" userId="S::evelien.delaere_sintandriestielt.be#ext#@ypermannet.onmicrosoft.com::297eaddc-1b81-4fa9-be73-fc0dc312e2ed" providerId="AD" clId="Web-{B16FFC33-B8B8-6CA7-2F67-1C7ABFFA86DD}" dt="2024-07-02T06:48:34.314" v="0"/>
          <ac:picMkLst>
            <pc:docMk/>
            <pc:sldMk cId="3175470883" sldId="381"/>
            <ac:picMk id="5" creationId="{82C71CFA-F703-44F4-834D-D467BCF2D85A}"/>
          </ac:picMkLst>
        </pc:picChg>
      </pc:sldChg>
      <pc:sldChg chg="modSp">
        <pc:chgData name="Delaere Evelien" userId="S::evelien.delaere_sintandriestielt.be#ext#@ypermannet.onmicrosoft.com::297eaddc-1b81-4fa9-be73-fc0dc312e2ed" providerId="AD" clId="Web-{B16FFC33-B8B8-6CA7-2F67-1C7ABFFA86DD}" dt="2024-07-02T06:53:36.136" v="97" actId="14100"/>
        <pc:sldMkLst>
          <pc:docMk/>
          <pc:sldMk cId="4188099836" sldId="430"/>
        </pc:sldMkLst>
        <pc:spChg chg="mod">
          <ac:chgData name="Delaere Evelien" userId="S::evelien.delaere_sintandriestielt.be#ext#@ypermannet.onmicrosoft.com::297eaddc-1b81-4fa9-be73-fc0dc312e2ed" providerId="AD" clId="Web-{B16FFC33-B8B8-6CA7-2F67-1C7ABFFA86DD}" dt="2024-07-02T06:53:36.136" v="97" actId="14100"/>
          <ac:spMkLst>
            <pc:docMk/>
            <pc:sldMk cId="4188099836" sldId="430"/>
            <ac:spMk id="2" creationId="{1BD8182A-A24F-4A5B-A23B-7413F5002834}"/>
          </ac:spMkLst>
        </pc:spChg>
      </pc:sldChg>
      <pc:sldChg chg="modSp">
        <pc:chgData name="Delaere Evelien" userId="S::evelien.delaere_sintandriestielt.be#ext#@ypermannet.onmicrosoft.com::297eaddc-1b81-4fa9-be73-fc0dc312e2ed" providerId="AD" clId="Web-{B16FFC33-B8B8-6CA7-2F67-1C7ABFFA86DD}" dt="2024-07-02T06:50:07.379" v="4" actId="20577"/>
        <pc:sldMkLst>
          <pc:docMk/>
          <pc:sldMk cId="3158078293" sldId="1176"/>
        </pc:sldMkLst>
        <pc:spChg chg="mod">
          <ac:chgData name="Delaere Evelien" userId="S::evelien.delaere_sintandriestielt.be#ext#@ypermannet.onmicrosoft.com::297eaddc-1b81-4fa9-be73-fc0dc312e2ed" providerId="AD" clId="Web-{B16FFC33-B8B8-6CA7-2F67-1C7ABFFA86DD}" dt="2024-07-02T06:50:07.379" v="4" actId="20577"/>
          <ac:spMkLst>
            <pc:docMk/>
            <pc:sldMk cId="3158078293" sldId="1176"/>
            <ac:spMk id="2" creationId="{29ED8497-A40B-4A76-AECB-8B2D4060CA9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8AF66-5CE5-417C-BFF8-0AC0B5B376E5}" type="datetimeFigureOut">
              <a:rPr lang="nl-BE" smtClean="0"/>
              <a:t>2/07/2024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E02AA-42DC-4A3F-BE0E-78AE0812903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895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met één afgeronde hoek 6">
            <a:extLst>
              <a:ext uri="{FF2B5EF4-FFF2-40B4-BE49-F238E27FC236}">
                <a16:creationId xmlns:a16="http://schemas.microsoft.com/office/drawing/2014/main" id="{08C393A1-630C-3A4E-A4BF-28FDA6C92CFD}"/>
              </a:ext>
            </a:extLst>
          </p:cNvPr>
          <p:cNvSpPr/>
          <p:nvPr userDrawn="1"/>
        </p:nvSpPr>
        <p:spPr>
          <a:xfrm>
            <a:off x="0" y="5040506"/>
            <a:ext cx="11207578" cy="1817494"/>
          </a:xfrm>
          <a:prstGeom prst="round1Rect">
            <a:avLst>
              <a:gd name="adj" fmla="val 50000"/>
            </a:avLst>
          </a:prstGeom>
          <a:solidFill>
            <a:srgbClr val="EC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C82445F7-E7AF-5A47-9A9B-7DFE21AE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32760"/>
            <a:ext cx="12192000" cy="2007746"/>
          </a:xfrm>
        </p:spPr>
        <p:txBody>
          <a:bodyPr/>
          <a:lstStyle>
            <a:lvl1pPr algn="ctr">
              <a:defRPr sz="4000" b="1" i="0">
                <a:solidFill>
                  <a:srgbClr val="4EC3E0"/>
                </a:solidFill>
                <a:latin typeface="GILROY-SEMIBOLD" pitchFamily="2" charset="77"/>
              </a:defRPr>
            </a:lvl1pPr>
          </a:lstStyle>
          <a:p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B11FD93-954E-46F7-9900-C2EA9EE428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620" y="0"/>
            <a:ext cx="3032760" cy="303276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EFDD56E-3ED7-43E3-99F5-79CBA038E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5824" y="5455062"/>
            <a:ext cx="1966021" cy="98838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FCAF18A-E7E1-4543-8B25-4706EB8180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95947" y="4988147"/>
            <a:ext cx="1862331" cy="184749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3337164-572E-4AB2-878E-9335B52ED2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12380" y="5325140"/>
            <a:ext cx="1345913" cy="124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57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rgbClr val="4EC3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ronde hoek 8">
            <a:extLst>
              <a:ext uri="{FF2B5EF4-FFF2-40B4-BE49-F238E27FC236}">
                <a16:creationId xmlns:a16="http://schemas.microsoft.com/office/drawing/2014/main" id="{13DCDB98-F524-C843-8A41-08E2C0C47242}"/>
              </a:ext>
            </a:extLst>
          </p:cNvPr>
          <p:cNvSpPr/>
          <p:nvPr userDrawn="1"/>
        </p:nvSpPr>
        <p:spPr>
          <a:xfrm rot="16200000">
            <a:off x="4326046" y="-1007955"/>
            <a:ext cx="4919748" cy="10812160"/>
          </a:xfrm>
          <a:prstGeom prst="round1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07B65B8-AE7B-6C47-9220-3095DA5B4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08" y="1938250"/>
            <a:ext cx="9708291" cy="4919749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GILROY-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6" name="Afbeelding 5" descr="Afbeelding met tekst, Lettertype, cirkel, logo&#10;&#10;Automatisch gegenereerde beschrijving">
            <a:extLst>
              <a:ext uri="{FF2B5EF4-FFF2-40B4-BE49-F238E27FC236}">
                <a16:creationId xmlns:a16="http://schemas.microsoft.com/office/drawing/2014/main" id="{792D00BD-E84B-4A23-90FA-AD7CF6CB0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616" y="-177349"/>
            <a:ext cx="2953600" cy="29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L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A73B2A7-443E-4744-9EAE-5F7E3ADB5C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1" y="4987518"/>
            <a:ext cx="1726276" cy="172627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6C4DF0-49BB-4BA0-8CFF-23F2509624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D045536-7174-4D14-972A-13124C01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08" y="1938250"/>
            <a:ext cx="9708291" cy="4919749"/>
          </a:xfrm>
        </p:spPr>
        <p:txBody>
          <a:bodyPr/>
          <a:lstStyle>
            <a:lvl1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GILROY-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615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0BC9B3B-1EB5-475B-8518-B58C11714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1" y="4987518"/>
            <a:ext cx="1726276" cy="1726276"/>
          </a:xfrm>
          <a:prstGeom prst="rect">
            <a:avLst/>
          </a:prstGeom>
        </p:spPr>
      </p:pic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B9D22FA7-1E91-4EA4-A923-231400486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8349"/>
            <a:ext cx="10475422" cy="4512307"/>
          </a:xfrm>
        </p:spPr>
        <p:txBody>
          <a:bodyPr/>
          <a:lstStyle>
            <a:lvl1pPr>
              <a:defRPr>
                <a:latin typeface="Gilroy" pitchFamily="2" charset="77"/>
              </a:defRPr>
            </a:lvl1pPr>
            <a:lvl2pPr>
              <a:defRPr>
                <a:latin typeface="Gilroy" pitchFamily="2" charset="77"/>
              </a:defRPr>
            </a:lvl2pPr>
            <a:lvl3pPr>
              <a:defRPr>
                <a:latin typeface="Gilroy" pitchFamily="2" charset="77"/>
              </a:defRPr>
            </a:lvl3pPr>
            <a:lvl4pPr>
              <a:defRPr>
                <a:latin typeface="Gilroy" pitchFamily="2" charset="77"/>
              </a:defRPr>
            </a:lvl4pPr>
            <a:lvl5pPr>
              <a:defRPr>
                <a:latin typeface="Gilroy" pitchFamily="2" charset="77"/>
              </a:defRPr>
            </a:lvl5pPr>
          </a:lstStyle>
          <a:p>
            <a:pPr lvl="0"/>
            <a:endParaRPr lang="nl-NL"/>
          </a:p>
          <a:p>
            <a:pPr lvl="1"/>
            <a:endParaRPr lang="nl-B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0B198D9-0DE1-4709-9019-A5BC4B44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68289"/>
            <a:ext cx="10475423" cy="639055"/>
          </a:xfrm>
        </p:spPr>
        <p:txBody>
          <a:bodyPr anchor="b"/>
          <a:lstStyle>
            <a:lvl1pPr>
              <a:defRPr sz="3600" b="1" i="0">
                <a:solidFill>
                  <a:srgbClr val="4EC3E0"/>
                </a:solidFill>
                <a:latin typeface="GILROY-SEMIBOLD" pitchFamily="2" charset="77"/>
              </a:defRPr>
            </a:lvl1pPr>
          </a:lstStyle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97428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F931543-B325-4186-9A98-D08B185205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1" y="4987518"/>
            <a:ext cx="1726276" cy="172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1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FE80AAB-0682-534F-B72E-BE02D0FF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116"/>
            <a:ext cx="5257800" cy="1325563"/>
          </a:xfrm>
        </p:spPr>
        <p:txBody>
          <a:bodyPr anchor="b"/>
          <a:lstStyle>
            <a:lvl1pPr>
              <a:defRPr sz="3600" b="1" i="0">
                <a:solidFill>
                  <a:srgbClr val="4EC3E0"/>
                </a:solidFill>
                <a:latin typeface="GILROY-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C96F9E8C-A2C6-9B45-AB44-2803E58FE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99951"/>
            <a:ext cx="5257801" cy="3150705"/>
          </a:xfrm>
        </p:spPr>
        <p:txBody>
          <a:bodyPr/>
          <a:lstStyle>
            <a:lvl1pPr>
              <a:defRPr>
                <a:latin typeface="Gilroy" pitchFamily="2" charset="77"/>
              </a:defRPr>
            </a:lvl1pPr>
            <a:lvl2pPr>
              <a:defRPr>
                <a:latin typeface="Gilroy" pitchFamily="2" charset="77"/>
              </a:defRPr>
            </a:lvl2pPr>
            <a:lvl3pPr>
              <a:defRPr>
                <a:latin typeface="Gilroy" pitchFamily="2" charset="77"/>
              </a:defRPr>
            </a:lvl3pPr>
            <a:lvl4pPr>
              <a:defRPr>
                <a:latin typeface="Gilroy" pitchFamily="2" charset="77"/>
              </a:defRPr>
            </a:lvl4pPr>
            <a:lvl5pPr>
              <a:defRPr>
                <a:latin typeface="Gilroy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6D56E55-F022-3C4F-AE63-2F0FB9EF8E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11963" y="-9939"/>
            <a:ext cx="5390165" cy="5410614"/>
          </a:xfrm>
          <a:custGeom>
            <a:avLst/>
            <a:gdLst>
              <a:gd name="connsiteX0" fmla="*/ 0 w 5380037"/>
              <a:gd name="connsiteY0" fmla="*/ 896673 h 5400675"/>
              <a:gd name="connsiteX1" fmla="*/ 896673 w 5380037"/>
              <a:gd name="connsiteY1" fmla="*/ 0 h 5400675"/>
              <a:gd name="connsiteX2" fmla="*/ 4483364 w 5380037"/>
              <a:gd name="connsiteY2" fmla="*/ 0 h 5400675"/>
              <a:gd name="connsiteX3" fmla="*/ 5380037 w 5380037"/>
              <a:gd name="connsiteY3" fmla="*/ 896673 h 5400675"/>
              <a:gd name="connsiteX4" fmla="*/ 5380037 w 5380037"/>
              <a:gd name="connsiteY4" fmla="*/ 4504002 h 5400675"/>
              <a:gd name="connsiteX5" fmla="*/ 4483364 w 5380037"/>
              <a:gd name="connsiteY5" fmla="*/ 5400675 h 5400675"/>
              <a:gd name="connsiteX6" fmla="*/ 896673 w 5380037"/>
              <a:gd name="connsiteY6" fmla="*/ 5400675 h 5400675"/>
              <a:gd name="connsiteX7" fmla="*/ 0 w 5380037"/>
              <a:gd name="connsiteY7" fmla="*/ 4504002 h 5400675"/>
              <a:gd name="connsiteX8" fmla="*/ 0 w 5380037"/>
              <a:gd name="connsiteY8" fmla="*/ 896673 h 5400675"/>
              <a:gd name="connsiteX0" fmla="*/ 0 w 5380037"/>
              <a:gd name="connsiteY0" fmla="*/ 896673 h 5400675"/>
              <a:gd name="connsiteX1" fmla="*/ 896673 w 5380037"/>
              <a:gd name="connsiteY1" fmla="*/ 0 h 5400675"/>
              <a:gd name="connsiteX2" fmla="*/ 4483364 w 5380037"/>
              <a:gd name="connsiteY2" fmla="*/ 0 h 5400675"/>
              <a:gd name="connsiteX3" fmla="*/ 5380037 w 5380037"/>
              <a:gd name="connsiteY3" fmla="*/ 896673 h 5400675"/>
              <a:gd name="connsiteX4" fmla="*/ 5380037 w 5380037"/>
              <a:gd name="connsiteY4" fmla="*/ 4504002 h 5400675"/>
              <a:gd name="connsiteX5" fmla="*/ 4483364 w 5380037"/>
              <a:gd name="connsiteY5" fmla="*/ 5400675 h 5400675"/>
              <a:gd name="connsiteX6" fmla="*/ 896673 w 5380037"/>
              <a:gd name="connsiteY6" fmla="*/ 5400675 h 5400675"/>
              <a:gd name="connsiteX7" fmla="*/ 0 w 5380037"/>
              <a:gd name="connsiteY7" fmla="*/ 4504002 h 5400675"/>
              <a:gd name="connsiteX8" fmla="*/ 0 w 5380037"/>
              <a:gd name="connsiteY8" fmla="*/ 896673 h 5400675"/>
              <a:gd name="connsiteX0" fmla="*/ 0 w 5380037"/>
              <a:gd name="connsiteY0" fmla="*/ 12090 h 5400675"/>
              <a:gd name="connsiteX1" fmla="*/ 896673 w 5380037"/>
              <a:gd name="connsiteY1" fmla="*/ 0 h 5400675"/>
              <a:gd name="connsiteX2" fmla="*/ 4483364 w 5380037"/>
              <a:gd name="connsiteY2" fmla="*/ 0 h 5400675"/>
              <a:gd name="connsiteX3" fmla="*/ 5380037 w 5380037"/>
              <a:gd name="connsiteY3" fmla="*/ 896673 h 5400675"/>
              <a:gd name="connsiteX4" fmla="*/ 5380037 w 5380037"/>
              <a:gd name="connsiteY4" fmla="*/ 4504002 h 5400675"/>
              <a:gd name="connsiteX5" fmla="*/ 4483364 w 5380037"/>
              <a:gd name="connsiteY5" fmla="*/ 5400675 h 5400675"/>
              <a:gd name="connsiteX6" fmla="*/ 896673 w 5380037"/>
              <a:gd name="connsiteY6" fmla="*/ 5400675 h 5400675"/>
              <a:gd name="connsiteX7" fmla="*/ 0 w 5380037"/>
              <a:gd name="connsiteY7" fmla="*/ 4504002 h 5400675"/>
              <a:gd name="connsiteX8" fmla="*/ 0 w 5380037"/>
              <a:gd name="connsiteY8" fmla="*/ 12090 h 5400675"/>
              <a:gd name="connsiteX0" fmla="*/ 0 w 5380037"/>
              <a:gd name="connsiteY0" fmla="*/ 4300 h 5402824"/>
              <a:gd name="connsiteX1" fmla="*/ 896673 w 5380037"/>
              <a:gd name="connsiteY1" fmla="*/ 2149 h 5402824"/>
              <a:gd name="connsiteX2" fmla="*/ 4483364 w 5380037"/>
              <a:gd name="connsiteY2" fmla="*/ 2149 h 5402824"/>
              <a:gd name="connsiteX3" fmla="*/ 5380037 w 5380037"/>
              <a:gd name="connsiteY3" fmla="*/ 898822 h 5402824"/>
              <a:gd name="connsiteX4" fmla="*/ 5380037 w 5380037"/>
              <a:gd name="connsiteY4" fmla="*/ 4506151 h 5402824"/>
              <a:gd name="connsiteX5" fmla="*/ 4483364 w 5380037"/>
              <a:gd name="connsiteY5" fmla="*/ 5402824 h 5402824"/>
              <a:gd name="connsiteX6" fmla="*/ 896673 w 5380037"/>
              <a:gd name="connsiteY6" fmla="*/ 5402824 h 5402824"/>
              <a:gd name="connsiteX7" fmla="*/ 0 w 5380037"/>
              <a:gd name="connsiteY7" fmla="*/ 4506151 h 5402824"/>
              <a:gd name="connsiteX8" fmla="*/ 0 w 5380037"/>
              <a:gd name="connsiteY8" fmla="*/ 4300 h 5402824"/>
              <a:gd name="connsiteX0" fmla="*/ 0 w 5380037"/>
              <a:gd name="connsiteY0" fmla="*/ 4300 h 5402824"/>
              <a:gd name="connsiteX1" fmla="*/ 896673 w 5380037"/>
              <a:gd name="connsiteY1" fmla="*/ 2149 h 5402824"/>
              <a:gd name="connsiteX2" fmla="*/ 4483364 w 5380037"/>
              <a:gd name="connsiteY2" fmla="*/ 2149 h 5402824"/>
              <a:gd name="connsiteX3" fmla="*/ 5380037 w 5380037"/>
              <a:gd name="connsiteY3" fmla="*/ 898822 h 5402824"/>
              <a:gd name="connsiteX4" fmla="*/ 5380037 w 5380037"/>
              <a:gd name="connsiteY4" fmla="*/ 4506151 h 5402824"/>
              <a:gd name="connsiteX5" fmla="*/ 4483364 w 5380037"/>
              <a:gd name="connsiteY5" fmla="*/ 5402824 h 5402824"/>
              <a:gd name="connsiteX6" fmla="*/ 896673 w 5380037"/>
              <a:gd name="connsiteY6" fmla="*/ 5402824 h 5402824"/>
              <a:gd name="connsiteX7" fmla="*/ 0 w 5380037"/>
              <a:gd name="connsiteY7" fmla="*/ 4506151 h 5402824"/>
              <a:gd name="connsiteX8" fmla="*/ 0 w 5380037"/>
              <a:gd name="connsiteY8" fmla="*/ 4300 h 5402824"/>
              <a:gd name="connsiteX0" fmla="*/ 0 w 5390165"/>
              <a:gd name="connsiteY0" fmla="*/ 12090 h 5410614"/>
              <a:gd name="connsiteX1" fmla="*/ 896673 w 5390165"/>
              <a:gd name="connsiteY1" fmla="*/ 9939 h 5410614"/>
              <a:gd name="connsiteX2" fmla="*/ 5387825 w 5390165"/>
              <a:gd name="connsiteY2" fmla="*/ 0 h 5410614"/>
              <a:gd name="connsiteX3" fmla="*/ 5380037 w 5390165"/>
              <a:gd name="connsiteY3" fmla="*/ 906612 h 5410614"/>
              <a:gd name="connsiteX4" fmla="*/ 5380037 w 5390165"/>
              <a:gd name="connsiteY4" fmla="*/ 4513941 h 5410614"/>
              <a:gd name="connsiteX5" fmla="*/ 4483364 w 5390165"/>
              <a:gd name="connsiteY5" fmla="*/ 5410614 h 5410614"/>
              <a:gd name="connsiteX6" fmla="*/ 896673 w 5390165"/>
              <a:gd name="connsiteY6" fmla="*/ 5410614 h 5410614"/>
              <a:gd name="connsiteX7" fmla="*/ 0 w 5390165"/>
              <a:gd name="connsiteY7" fmla="*/ 4513941 h 5410614"/>
              <a:gd name="connsiteX8" fmla="*/ 0 w 5390165"/>
              <a:gd name="connsiteY8" fmla="*/ 12090 h 5410614"/>
              <a:gd name="connsiteX0" fmla="*/ 0 w 5390165"/>
              <a:gd name="connsiteY0" fmla="*/ 12090 h 5410614"/>
              <a:gd name="connsiteX1" fmla="*/ 896673 w 5390165"/>
              <a:gd name="connsiteY1" fmla="*/ 9939 h 5410614"/>
              <a:gd name="connsiteX2" fmla="*/ 5387825 w 5390165"/>
              <a:gd name="connsiteY2" fmla="*/ 0 h 5410614"/>
              <a:gd name="connsiteX3" fmla="*/ 5380037 w 5390165"/>
              <a:gd name="connsiteY3" fmla="*/ 906612 h 5410614"/>
              <a:gd name="connsiteX4" fmla="*/ 5380037 w 5390165"/>
              <a:gd name="connsiteY4" fmla="*/ 4513941 h 5410614"/>
              <a:gd name="connsiteX5" fmla="*/ 4483364 w 5390165"/>
              <a:gd name="connsiteY5" fmla="*/ 5410614 h 5410614"/>
              <a:gd name="connsiteX6" fmla="*/ 896673 w 5390165"/>
              <a:gd name="connsiteY6" fmla="*/ 5410614 h 5410614"/>
              <a:gd name="connsiteX7" fmla="*/ 0 w 5390165"/>
              <a:gd name="connsiteY7" fmla="*/ 4513941 h 5410614"/>
              <a:gd name="connsiteX8" fmla="*/ 0 w 5390165"/>
              <a:gd name="connsiteY8" fmla="*/ 12090 h 5410614"/>
              <a:gd name="connsiteX0" fmla="*/ 0 w 5390165"/>
              <a:gd name="connsiteY0" fmla="*/ 12090 h 5410614"/>
              <a:gd name="connsiteX1" fmla="*/ 896673 w 5390165"/>
              <a:gd name="connsiteY1" fmla="*/ 9939 h 5410614"/>
              <a:gd name="connsiteX2" fmla="*/ 5387825 w 5390165"/>
              <a:gd name="connsiteY2" fmla="*/ 0 h 5410614"/>
              <a:gd name="connsiteX3" fmla="*/ 5380037 w 5390165"/>
              <a:gd name="connsiteY3" fmla="*/ 906612 h 5410614"/>
              <a:gd name="connsiteX4" fmla="*/ 5380037 w 5390165"/>
              <a:gd name="connsiteY4" fmla="*/ 4513941 h 5410614"/>
              <a:gd name="connsiteX5" fmla="*/ 4493303 w 5390165"/>
              <a:gd name="connsiteY5" fmla="*/ 5410614 h 5410614"/>
              <a:gd name="connsiteX6" fmla="*/ 896673 w 5390165"/>
              <a:gd name="connsiteY6" fmla="*/ 5410614 h 5410614"/>
              <a:gd name="connsiteX7" fmla="*/ 0 w 5390165"/>
              <a:gd name="connsiteY7" fmla="*/ 4513941 h 5410614"/>
              <a:gd name="connsiteX8" fmla="*/ 0 w 5390165"/>
              <a:gd name="connsiteY8" fmla="*/ 12090 h 5410614"/>
              <a:gd name="connsiteX0" fmla="*/ 0 w 5390165"/>
              <a:gd name="connsiteY0" fmla="*/ 12090 h 5410614"/>
              <a:gd name="connsiteX1" fmla="*/ 896673 w 5390165"/>
              <a:gd name="connsiteY1" fmla="*/ 9939 h 5410614"/>
              <a:gd name="connsiteX2" fmla="*/ 5387825 w 5390165"/>
              <a:gd name="connsiteY2" fmla="*/ 0 h 5410614"/>
              <a:gd name="connsiteX3" fmla="*/ 5380037 w 5390165"/>
              <a:gd name="connsiteY3" fmla="*/ 906612 h 5410614"/>
              <a:gd name="connsiteX4" fmla="*/ 5380037 w 5390165"/>
              <a:gd name="connsiteY4" fmla="*/ 4513941 h 5410614"/>
              <a:gd name="connsiteX5" fmla="*/ 5367947 w 5390165"/>
              <a:gd name="connsiteY5" fmla="*/ 5410614 h 5410614"/>
              <a:gd name="connsiteX6" fmla="*/ 896673 w 5390165"/>
              <a:gd name="connsiteY6" fmla="*/ 5410614 h 5410614"/>
              <a:gd name="connsiteX7" fmla="*/ 0 w 5390165"/>
              <a:gd name="connsiteY7" fmla="*/ 4513941 h 5410614"/>
              <a:gd name="connsiteX8" fmla="*/ 0 w 5390165"/>
              <a:gd name="connsiteY8" fmla="*/ 12090 h 54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90165" h="5410614">
                <a:moveTo>
                  <a:pt x="0" y="12090"/>
                </a:moveTo>
                <a:cubicBezTo>
                  <a:pt x="0" y="3888"/>
                  <a:pt x="401454" y="9939"/>
                  <a:pt x="896673" y="9939"/>
                </a:cubicBezTo>
                <a:lnTo>
                  <a:pt x="5387825" y="0"/>
                </a:lnTo>
                <a:cubicBezTo>
                  <a:pt x="5396026" y="0"/>
                  <a:pt x="5380037" y="411393"/>
                  <a:pt x="5380037" y="906612"/>
                </a:cubicBezTo>
                <a:lnTo>
                  <a:pt x="5380037" y="4513941"/>
                </a:lnTo>
                <a:cubicBezTo>
                  <a:pt x="5380037" y="5009160"/>
                  <a:pt x="5376148" y="5390736"/>
                  <a:pt x="5367947" y="5410614"/>
                </a:cubicBezTo>
                <a:lnTo>
                  <a:pt x="896673" y="5410614"/>
                </a:lnTo>
                <a:cubicBezTo>
                  <a:pt x="401454" y="5410614"/>
                  <a:pt x="0" y="5009160"/>
                  <a:pt x="0" y="4513941"/>
                </a:cubicBez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8C2C93F-76EF-41C2-A502-A732E532C6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1" y="4987518"/>
            <a:ext cx="1726276" cy="172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1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BE645AF-17BF-3840-9C57-CB9428CB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CA946D-2E23-A94C-A99E-E60BD0059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79AD19-713E-E84C-A0E8-ED41FBF9A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A89B3-A5B9-1F4D-8D5B-B960F891D3A6}" type="datetimeFigureOut">
              <a:rPr lang="nl-BE" smtClean="0"/>
              <a:t>2/07/2024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550008-1873-4C42-9E7F-178A5B6A3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DDAA53-9852-3D4B-8546-937F94AEC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39A91-2067-254B-8C1B-A4D0EACE20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290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7" r:id="rId3"/>
    <p:sldLayoutId id="2147483650" r:id="rId4"/>
    <p:sldLayoutId id="2147483659" r:id="rId5"/>
    <p:sldLayoutId id="21474836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ziekenhuishygi&#235;ne@sintandriestielt.be" TargetMode="External"/><Relationship Id="rId2" Type="http://schemas.openxmlformats.org/officeDocument/2006/relationships/hyperlink" Target="mailto:jodie.langbeen@azdelta.be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ziekenhuishygiene@yperman.ne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8E273D-1C6E-4E87-9411-5A3CDF83C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latin typeface="GILROY-SEMIBOLD"/>
              </a:rPr>
              <a:t>MRSA beleid in WZC </a:t>
            </a:r>
            <a:br>
              <a:rPr lang="nl-BE">
                <a:latin typeface="GILROY-SEMIBOLD"/>
              </a:rPr>
            </a:br>
            <a:r>
              <a:rPr lang="nl-BE" sz="3200">
                <a:latin typeface="GILROY-SEMIBOLD"/>
              </a:rPr>
              <a:t>2/07/2024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045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Standaard: </a:t>
            </a:r>
            <a:r>
              <a:rPr lang="nl-BE" b="1">
                <a:solidFill>
                  <a:srgbClr val="000000"/>
                </a:solidFill>
                <a:latin typeface="Gilroy"/>
                <a:cs typeface="Calibri"/>
              </a:rPr>
              <a:t>dag 1-5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Neuszalf (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Bactroban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): 3x/d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Ontsmettende keeltabletten (Angiocine) of keelspray: 3x/d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Huid: ontsmettende zeep (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Hibiscrub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)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Haar wassen met ontsmettende zeep 1</a:t>
            </a:r>
            <a:r>
              <a:rPr lang="nl-BE" baseline="30000">
                <a:solidFill>
                  <a:srgbClr val="000000"/>
                </a:solidFill>
                <a:latin typeface="Gilroy"/>
                <a:cs typeface="Calibri"/>
              </a:rPr>
              <a:t>ste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en 5</a:t>
            </a:r>
            <a:r>
              <a:rPr lang="nl-BE" baseline="30000">
                <a:solidFill>
                  <a:srgbClr val="000000"/>
                </a:solidFill>
                <a:latin typeface="Gilroy"/>
                <a:cs typeface="Calibri"/>
              </a:rPr>
              <a:t>de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dag</a:t>
            </a: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Uitzonderlijke gevallen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Bewoners met een wonde: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decontaminatie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gelijktijdig met wondzorg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Arial"/>
                <a:cs typeface="Arial"/>
              </a:rPr>
              <a:t>Bewoners met een urinaire verblijfskatheter: standaard screening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lvl="2"/>
            <a:r>
              <a:rPr lang="nl-BE">
                <a:solidFill>
                  <a:srgbClr val="000000"/>
                </a:solidFill>
                <a:latin typeface="Arial"/>
                <a:cs typeface="Arial"/>
              </a:rPr>
              <a:t>Dekolonisatie-falen: chronisch MRSA-dragerschap 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lvl="2"/>
            <a:r>
              <a:rPr lang="nl-BE">
                <a:solidFill>
                  <a:srgbClr val="000000"/>
                </a:solidFill>
                <a:latin typeface="Arial"/>
                <a:cs typeface="Arial"/>
              </a:rPr>
              <a:t>Zo mogelijk verblijfskatheter verwijderen (</a:t>
            </a:r>
            <a:r>
              <a:rPr lang="nl-BE" err="1">
                <a:solidFill>
                  <a:srgbClr val="000000"/>
                </a:solidFill>
                <a:latin typeface="Arial"/>
                <a:cs typeface="Arial"/>
              </a:rPr>
              <a:t>i.g.v</a:t>
            </a:r>
            <a:r>
              <a:rPr lang="nl-BE">
                <a:solidFill>
                  <a:srgbClr val="000000"/>
                </a:solidFill>
                <a:latin typeface="Arial"/>
                <a:cs typeface="Arial"/>
              </a:rPr>
              <a:t>. geen indicatie meer)                      --&gt; nieuwe dekolonisatiepoging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pPr marL="457200" lvl="1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Decontaminatie</a:t>
            </a:r>
          </a:p>
        </p:txBody>
      </p:sp>
    </p:spTree>
    <p:extLst>
      <p:ext uri="{BB962C8B-B14F-4D97-AF65-F5344CB8AC3E}">
        <p14:creationId xmlns:p14="http://schemas.microsoft.com/office/powerpoint/2010/main" val="192110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8349"/>
            <a:ext cx="5322904" cy="4512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3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controlescreeningen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 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1</a:t>
            </a:r>
            <a:r>
              <a:rPr lang="nl-BE" baseline="30000">
                <a:solidFill>
                  <a:srgbClr val="000000"/>
                </a:solidFill>
                <a:latin typeface="Gilroy"/>
                <a:cs typeface="Calibri"/>
              </a:rPr>
              <a:t>ste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controlescreening: minstens 48u na einde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decontaminatie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24u tussen elke controlescreening of zodra vorig resultaat gekend</a:t>
            </a:r>
          </a:p>
          <a:p>
            <a:pPr lvl="1"/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Bewoners is pas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genegativeerd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indien de 3 controle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screeningen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negatief zijn</a:t>
            </a:r>
          </a:p>
          <a:p>
            <a:pPr marL="457200" lvl="1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Decontaminatie</a:t>
            </a:r>
          </a:p>
        </p:txBody>
      </p:sp>
      <p:pic>
        <p:nvPicPr>
          <p:cNvPr id="4" name="Afbeelding 3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FAE5D3AD-EE81-4C0A-A703-E6F93DA6EF84}"/>
              </a:ext>
            </a:extLst>
          </p:cNvPr>
          <p:cNvPicPr/>
          <p:nvPr/>
        </p:nvPicPr>
        <p:blipFill rotWithShape="1">
          <a:blip r:embed="rId2"/>
          <a:srcRect l="33553" t="18969" r="41976" b="12231"/>
          <a:stretch/>
        </p:blipFill>
        <p:spPr bwMode="auto">
          <a:xfrm>
            <a:off x="6763722" y="148267"/>
            <a:ext cx="4178746" cy="65614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700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8349"/>
            <a:ext cx="9468776" cy="4512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Adviezen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Korte nagels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Dagelijks vers bed- en </a:t>
            </a:r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badlinnen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Dagelijks verse kledij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Goede mondhygiëne + ontsmetten tandprothese 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Juwelen verwijderen, desinfecteren</a:t>
            </a:r>
          </a:p>
          <a:p>
            <a:pPr marL="457200" lvl="1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Decontaminatie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74695A1-1E43-429E-BA36-83595B03D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9963" y="379386"/>
            <a:ext cx="47815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87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MRSA negatief: SVM</a:t>
            </a: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MRSA positief: SVM + BVM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Contactisolatie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Bij hoest: contact-druppelisolatie</a:t>
            </a:r>
          </a:p>
          <a:p>
            <a:pPr lvl="1"/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pPr marL="457200" lvl="1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Maatregelen bij MRSA positieve bewoner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A9C1B36-AB55-4C02-9783-98324F9FB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340" y="2796466"/>
            <a:ext cx="6224660" cy="406153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99463AB-BF54-452E-9399-8EC080E4F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55" y="3429000"/>
            <a:ext cx="2082627" cy="3296852"/>
          </a:xfrm>
          <a:prstGeom prst="rect">
            <a:avLst/>
          </a:prstGeom>
        </p:spPr>
      </p:pic>
      <p:sp>
        <p:nvSpPr>
          <p:cNvPr id="7" name="Pijl: gebogen 6">
            <a:extLst>
              <a:ext uri="{FF2B5EF4-FFF2-40B4-BE49-F238E27FC236}">
                <a16:creationId xmlns:a16="http://schemas.microsoft.com/office/drawing/2014/main" id="{F3E0E9D9-C251-469A-83BD-ACD30FF96D7F}"/>
              </a:ext>
            </a:extLst>
          </p:cNvPr>
          <p:cNvSpPr/>
          <p:nvPr/>
        </p:nvSpPr>
        <p:spPr>
          <a:xfrm rot="5400000">
            <a:off x="5490837" y="1664563"/>
            <a:ext cx="741285" cy="140711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74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Hygiënekaart 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Belangrijke communicatie naar alle medewerkers </a:t>
            </a:r>
          </a:p>
          <a:p>
            <a:pPr lvl="2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Schoonmaak</a:t>
            </a:r>
          </a:p>
          <a:p>
            <a:pPr lvl="2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Ergotherapeuten</a:t>
            </a:r>
          </a:p>
          <a:p>
            <a:pPr lvl="2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Bezoek </a:t>
            </a:r>
            <a:r>
              <a:rPr lang="nl-BE" i="1">
                <a:solidFill>
                  <a:srgbClr val="000000"/>
                </a:solidFill>
                <a:latin typeface="Gilroy"/>
                <a:cs typeface="Calibri"/>
              </a:rPr>
              <a:t>(mantelzorgers bij meerder patiënten)</a:t>
            </a: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Maatregelen bij MRSA positieve bewoner</a:t>
            </a:r>
          </a:p>
        </p:txBody>
      </p:sp>
    </p:spTree>
    <p:extLst>
      <p:ext uri="{BB962C8B-B14F-4D97-AF65-F5344CB8AC3E}">
        <p14:creationId xmlns:p14="http://schemas.microsoft.com/office/powerpoint/2010/main" val="355003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Vragen?</a:t>
            </a:r>
            <a:endParaRPr lang="nl-NL"/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Ervaringen </a:t>
            </a: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Evt barrières?</a:t>
            </a: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cs typeface="Calibri"/>
            </a:endParaRPr>
          </a:p>
          <a:p>
            <a:endParaRPr lang="nl-BE">
              <a:cs typeface="Calibri"/>
            </a:endParaRPr>
          </a:p>
          <a:p>
            <a:endParaRPr lang="nl-BE"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latin typeface="GILROY-SEMIBOLD"/>
              </a:rPr>
              <a:t>Implementatie MRSA beleid</a:t>
            </a:r>
          </a:p>
        </p:txBody>
      </p:sp>
    </p:spTree>
    <p:extLst>
      <p:ext uri="{BB962C8B-B14F-4D97-AF65-F5344CB8AC3E}">
        <p14:creationId xmlns:p14="http://schemas.microsoft.com/office/powerpoint/2010/main" val="100355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823452-7540-DBC5-6381-ABBBDF019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err="1">
                <a:solidFill>
                  <a:srgbClr val="000000"/>
                </a:solidFill>
                <a:latin typeface="Gilroy"/>
                <a:cs typeface="Arial"/>
              </a:rPr>
              <a:t>Contactgegevens</a:t>
            </a:r>
            <a:r>
              <a:rPr lang="en-US" b="1">
                <a:solidFill>
                  <a:srgbClr val="000000"/>
                </a:solidFill>
                <a:latin typeface="Gilroy"/>
                <a:cs typeface="Arial"/>
              </a:rPr>
              <a:t> HOST </a:t>
            </a:r>
            <a:r>
              <a:rPr lang="en-US" b="1" err="1">
                <a:solidFill>
                  <a:srgbClr val="000000"/>
                </a:solidFill>
                <a:latin typeface="Gilroy"/>
                <a:cs typeface="Arial"/>
              </a:rPr>
              <a:t>TRIaz</a:t>
            </a:r>
            <a:r>
              <a:rPr lang="en-US" b="1">
                <a:solidFill>
                  <a:srgbClr val="000000"/>
                </a:solidFill>
                <a:latin typeface="Gilroy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Gilroy"/>
                <a:cs typeface="Arial"/>
              </a:rPr>
              <a:t>coördinatoren</a:t>
            </a:r>
            <a:endParaRPr lang="en-US" b="1" err="1">
              <a:cs typeface="Arial"/>
            </a:endParaRPr>
          </a:p>
          <a:p>
            <a:r>
              <a:rPr lang="en-US">
                <a:solidFill>
                  <a:srgbClr val="000000"/>
                </a:solidFill>
                <a:latin typeface="Gilroy"/>
                <a:cs typeface="Arial"/>
              </a:rPr>
              <a:t>AZD Jodie </a:t>
            </a:r>
            <a:r>
              <a:rPr lang="en-US" err="1">
                <a:solidFill>
                  <a:srgbClr val="000000"/>
                </a:solidFill>
                <a:latin typeface="Gilroy"/>
                <a:cs typeface="Arial"/>
              </a:rPr>
              <a:t>Langbeen</a:t>
            </a:r>
            <a:r>
              <a:rPr lang="en-US">
                <a:solidFill>
                  <a:srgbClr val="000000"/>
                </a:solidFill>
                <a:latin typeface="Gilroy"/>
                <a:cs typeface="Arial"/>
              </a:rPr>
              <a:t> &amp; Elien De Jongh: </a:t>
            </a:r>
            <a:r>
              <a:rPr lang="en-US">
                <a:solidFill>
                  <a:srgbClr val="000000"/>
                </a:solidFill>
                <a:latin typeface="Gilroy"/>
                <a:cs typeface="Arial"/>
                <a:hlinkClick r:id="rId2"/>
              </a:rPr>
              <a:t>ziekenhuishygiene@azdelta.be</a:t>
            </a:r>
          </a:p>
          <a:p>
            <a:r>
              <a:rPr lang="en-US">
                <a:latin typeface="Gilroy"/>
              </a:rPr>
              <a:t>SAT Evelien Delaere &amp; Jolien Moerman: </a:t>
            </a:r>
            <a:br>
              <a:rPr lang="en-US">
                <a:latin typeface="Gilroy"/>
              </a:rPr>
            </a:br>
            <a:r>
              <a:rPr lang="en-US">
                <a:latin typeface="Gilroy"/>
                <a:hlinkClick r:id="rId3"/>
              </a:rPr>
              <a:t>ziekenhuishygiene@sintandriestielt.be</a:t>
            </a:r>
            <a:endParaRPr lang="en-US"/>
          </a:p>
          <a:p>
            <a:r>
              <a:rPr lang="en-US">
                <a:solidFill>
                  <a:srgbClr val="000000"/>
                </a:solidFill>
                <a:latin typeface="Gilroy"/>
                <a:cs typeface="Arial"/>
              </a:rPr>
              <a:t>JYZ Evy </a:t>
            </a:r>
            <a:r>
              <a:rPr lang="en-US" err="1">
                <a:solidFill>
                  <a:srgbClr val="000000"/>
                </a:solidFill>
                <a:latin typeface="Gilroy"/>
                <a:cs typeface="Arial"/>
              </a:rPr>
              <a:t>Desmyttere</a:t>
            </a:r>
            <a:r>
              <a:rPr lang="en-US">
                <a:solidFill>
                  <a:srgbClr val="000000"/>
                </a:solidFill>
                <a:latin typeface="Gilroy"/>
                <a:cs typeface="Arial"/>
              </a:rPr>
              <a:t> &amp; Naomi D'Hondt: </a:t>
            </a:r>
            <a:r>
              <a:rPr lang="en-US" sz="3000">
                <a:solidFill>
                  <a:srgbClr val="000000"/>
                </a:solidFill>
                <a:latin typeface="Gilroy"/>
                <a:cs typeface="Arial"/>
                <a:hlinkClick r:id="rId4"/>
              </a:rPr>
              <a:t>ziekenhuishygiene@yperman.net</a:t>
            </a:r>
            <a:r>
              <a:rPr lang="en-US" sz="3000">
                <a:solidFill>
                  <a:srgbClr val="000000"/>
                </a:solidFill>
                <a:latin typeface="Gilroy"/>
                <a:cs typeface="Arial"/>
              </a:rPr>
              <a:t> </a:t>
            </a:r>
          </a:p>
          <a:p>
            <a:pPr marL="0" indent="0">
              <a:buNone/>
            </a:pPr>
            <a:endParaRPr lang="en-US" sz="3600" b="1">
              <a:solidFill>
                <a:srgbClr val="4EC3E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3600" b="1">
                <a:solidFill>
                  <a:srgbClr val="4EC3E0"/>
                </a:solidFill>
                <a:latin typeface="Arial"/>
                <a:cs typeface="Arial"/>
              </a:rPr>
              <a:t>6de </a:t>
            </a:r>
            <a:r>
              <a:rPr lang="en-US" sz="3600" b="1" err="1">
                <a:solidFill>
                  <a:srgbClr val="4EC3E0"/>
                </a:solidFill>
                <a:latin typeface="Arial"/>
                <a:cs typeface="Arial"/>
              </a:rPr>
              <a:t>klankbordgroep</a:t>
            </a:r>
            <a:endParaRPr lang="en-US">
              <a:latin typeface="Gilroy"/>
            </a:endParaRPr>
          </a:p>
          <a:p>
            <a:r>
              <a:rPr lang="en-US">
                <a:latin typeface="Gilroy"/>
              </a:rPr>
              <a:t>17 </a:t>
            </a:r>
            <a:r>
              <a:rPr lang="en-US" err="1">
                <a:latin typeface="Gilroy"/>
              </a:rPr>
              <a:t>oktober</a:t>
            </a:r>
            <a:r>
              <a:rPr lang="en-US">
                <a:latin typeface="Gilroy"/>
              </a:rPr>
              <a:t> 2024</a:t>
            </a:r>
            <a:endParaRPr lang="en-US"/>
          </a:p>
          <a:p>
            <a:r>
              <a:rPr lang="en-US">
                <a:latin typeface="Gilroy"/>
              </a:rPr>
              <a:t>AZ Delta </a:t>
            </a:r>
            <a:r>
              <a:rPr lang="en-US" err="1">
                <a:latin typeface="Gilroy"/>
              </a:rPr>
              <a:t>Rumbeke</a:t>
            </a:r>
            <a:endParaRPr lang="en-US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B7B29-9C13-87ED-0C4A-47764CB0B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HOST </a:t>
            </a:r>
            <a:r>
              <a:rPr lang="en-US" err="1">
                <a:latin typeface="Arial"/>
                <a:cs typeface="Arial"/>
              </a:rPr>
              <a:t>TRIaz</a:t>
            </a:r>
          </a:p>
        </p:txBody>
      </p:sp>
    </p:spTree>
    <p:extLst>
      <p:ext uri="{BB962C8B-B14F-4D97-AF65-F5344CB8AC3E}">
        <p14:creationId xmlns:p14="http://schemas.microsoft.com/office/powerpoint/2010/main" val="237099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3AC53-E940-47DA-BC6E-C6FD382E1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Flowchart MRSA beleid in WZC</a:t>
            </a:r>
          </a:p>
        </p:txBody>
      </p:sp>
    </p:spTree>
    <p:extLst>
      <p:ext uri="{BB962C8B-B14F-4D97-AF65-F5344CB8AC3E}">
        <p14:creationId xmlns:p14="http://schemas.microsoft.com/office/powerpoint/2010/main" val="239293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175F346-8F19-390E-F4BE-C1542901F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A5648C-404D-FC9A-120E-5D93AD674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GILROY-SEMIBOLD"/>
              </a:rPr>
              <a:t>MRSA-beleid in WZC</a:t>
            </a:r>
            <a:endParaRPr lang="nl-NL"/>
          </a:p>
        </p:txBody>
      </p:sp>
      <p:pic>
        <p:nvPicPr>
          <p:cNvPr id="4" name="Afbeelding 3" descr="Afbeelding met tekst, schermopname, diagram, ontwerp&#10;&#10;Automatisch gegenereerde beschrijving">
            <a:extLst>
              <a:ext uri="{FF2B5EF4-FFF2-40B4-BE49-F238E27FC236}">
                <a16:creationId xmlns:a16="http://schemas.microsoft.com/office/drawing/2014/main" id="{889BA65B-0AD1-BD37-B2EF-AA86C88B7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99" y="0"/>
            <a:ext cx="104464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7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1442" y="1603743"/>
            <a:ext cx="5885894" cy="199747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000" b="1"/>
              <a:t>NIET meer aanbevolen na ziekenhuisverblijf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BE" sz="2000"/>
              <a:t>MRSA incidentie in WZC ≈ MRSA incidentie in ziekenhuizen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BE" sz="2000"/>
              <a:t>Weinig nut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BE" sz="2000"/>
              <a:t>In ziekenhuis worden ze reeds gescreend bij opname (+ bij lang-verblijvende risicopatiënten)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BE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00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BE" sz="2000" i="1"/>
          </a:p>
          <a:p>
            <a:pPr marL="914400" lvl="2" indent="0">
              <a:buNone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Wanneer screenen?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7087BC1-5C34-41AF-913D-6C8ED9BA5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39" y="1007344"/>
            <a:ext cx="4048690" cy="5591955"/>
          </a:xfrm>
          <a:prstGeom prst="rect">
            <a:avLst/>
          </a:prstGeom>
        </p:spPr>
      </p:pic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D636FBEA-1427-4EA0-9531-DC2FAB59BF15}"/>
              </a:ext>
            </a:extLst>
          </p:cNvPr>
          <p:cNvSpPr txBox="1">
            <a:spLocks/>
          </p:cNvSpPr>
          <p:nvPr/>
        </p:nvSpPr>
        <p:spPr>
          <a:xfrm>
            <a:off x="5631914" y="864697"/>
            <a:ext cx="5885894" cy="42464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BE" sz="2000" b="1"/>
              <a:t>Om MRSA belasting in kaart te brengen</a:t>
            </a:r>
            <a:endParaRPr lang="nl-BE" sz="200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BE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nl-BE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nl-BE" sz="200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nl-BE" sz="2000" i="1"/>
          </a:p>
          <a:p>
            <a:pPr marL="914400" lvl="2" indent="0">
              <a:buFont typeface="Arial" panose="020B0604020202020204" pitchFamily="34" charset="0"/>
              <a:buNone/>
            </a:pPr>
            <a:endParaRPr lang="nl-BE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3E51C1D4-A97E-46CD-B017-839CB8A373DD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4844486" y="1077021"/>
            <a:ext cx="787428" cy="3345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82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9ED8497-A40B-4A76-AECB-8B2D4060C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latin typeface="Gilroy"/>
              </a:rPr>
              <a:t>MRSA surveillance met risicoanalyse wordt aanbevolen</a:t>
            </a:r>
          </a:p>
          <a:p>
            <a:endParaRPr lang="nl-BE"/>
          </a:p>
          <a:p>
            <a:r>
              <a:rPr lang="nl-BE">
                <a:latin typeface="Gilroy"/>
              </a:rPr>
              <a:t>Screeningsintensiteit aanpassen naargelang de MRSA incidentie in WZC </a:t>
            </a:r>
            <a:endParaRPr lang="nl-BE"/>
          </a:p>
          <a:p>
            <a:pPr lvl="1"/>
            <a:r>
              <a:rPr lang="nl-BE">
                <a:latin typeface="Gilroy"/>
              </a:rPr>
              <a:t>Afhankelijk van de jaarlijkse periodieke screening bij risicobewoners</a:t>
            </a:r>
          </a:p>
          <a:p>
            <a:pPr lvl="1"/>
            <a:r>
              <a:rPr lang="nl-BE">
                <a:latin typeface="Gilroy"/>
              </a:rPr>
              <a:t>Afhankelijk van klinische stalen (bij </a:t>
            </a:r>
            <a:r>
              <a:rPr lang="nl-BE" u="sng">
                <a:latin typeface="Gilroy"/>
              </a:rPr>
              <a:t>MRSA infectie</a:t>
            </a:r>
            <a:r>
              <a:rPr lang="nl-BE">
                <a:latin typeface="Gilroy"/>
              </a:rPr>
              <a:t>)</a:t>
            </a:r>
            <a:endParaRPr lang="nl-BE"/>
          </a:p>
          <a:p>
            <a:pPr lvl="1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1FC4793-D4F3-454F-B11C-856947050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Epidemiologische surveillance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8D7C203-8007-4421-9589-01A88AA8205C}"/>
              </a:ext>
            </a:extLst>
          </p:cNvPr>
          <p:cNvCxnSpPr/>
          <p:nvPr/>
        </p:nvCxnSpPr>
        <p:spPr>
          <a:xfrm>
            <a:off x="5885895" y="1855433"/>
            <a:ext cx="0" cy="4527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07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93CAC2D-17F1-41D3-95BC-D430E2FB0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/>
              <a:t>Risicoanalyse </a:t>
            </a:r>
          </a:p>
          <a:p>
            <a:r>
              <a:rPr lang="nl-BE"/>
              <a:t>Identificatie van risicofactoren: aantal bewoners, naleving bijkomende VZM</a:t>
            </a:r>
          </a:p>
          <a:p>
            <a:r>
              <a:rPr lang="nl-BE"/>
              <a:t>Risicoanalyse: kennis MRSA-beleid bij medewerkers, incidentie MRSA-infecties of dragerschap</a:t>
            </a:r>
          </a:p>
          <a:p>
            <a:r>
              <a:rPr lang="nl-BE"/>
              <a:t>Implicaties: potentiële gevolgen</a:t>
            </a:r>
          </a:p>
          <a:p>
            <a:r>
              <a:rPr lang="nl-BE"/>
              <a:t>Risicobeheersing (preventieve maatregelen)</a:t>
            </a:r>
          </a:p>
          <a:p>
            <a:r>
              <a:rPr lang="nl-BE"/>
              <a:t>Monitoring en evaluatie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AD5D59-7D1E-427B-937B-E6A2EDEAC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Epidemiologische surveillance</a:t>
            </a:r>
          </a:p>
        </p:txBody>
      </p:sp>
    </p:spTree>
    <p:extLst>
      <p:ext uri="{BB962C8B-B14F-4D97-AF65-F5344CB8AC3E}">
        <p14:creationId xmlns:p14="http://schemas.microsoft.com/office/powerpoint/2010/main" val="762767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Parallel, nummer&#10;&#10;Automatisch gegenereerde beschrijving">
            <a:extLst>
              <a:ext uri="{FF2B5EF4-FFF2-40B4-BE49-F238E27FC236}">
                <a16:creationId xmlns:a16="http://schemas.microsoft.com/office/drawing/2014/main" id="{04C3436A-8BAE-E891-DD9C-C0D98FC09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5" y="-1341"/>
            <a:ext cx="8918663" cy="4166941"/>
          </a:xfrm>
          <a:prstGeom prst="rect">
            <a:avLst/>
          </a:prstGeom>
        </p:spPr>
      </p:pic>
      <p:pic>
        <p:nvPicPr>
          <p:cNvPr id="5" name="Afbeelding 4" descr="Afbeelding met tekst, schermopname, nummer, Parallel&#10;&#10;Automatisch gegenereerde beschrijving">
            <a:extLst>
              <a:ext uri="{FF2B5EF4-FFF2-40B4-BE49-F238E27FC236}">
                <a16:creationId xmlns:a16="http://schemas.microsoft.com/office/drawing/2014/main" id="{0F6A126C-6CE5-85EB-D4B8-112B85972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5" y="4035636"/>
            <a:ext cx="8905526" cy="28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0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8349"/>
            <a:ext cx="11085022" cy="51480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Standaard: neus, keel, lies</a:t>
            </a:r>
          </a:p>
          <a:p>
            <a:pPr lvl="1"/>
            <a:r>
              <a:rPr lang="nl-BE" err="1">
                <a:solidFill>
                  <a:srgbClr val="000000"/>
                </a:solidFill>
                <a:latin typeface="Gilroy"/>
                <a:cs typeface="Calibri"/>
              </a:rPr>
              <a:t>eSwab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 (2-3 wissers)</a:t>
            </a:r>
          </a:p>
          <a:p>
            <a:pPr marL="0" indent="0">
              <a:buNone/>
            </a:pPr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Uitzonderlijke gevallen</a:t>
            </a:r>
          </a:p>
          <a:p>
            <a:pPr lvl="1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Bewoners met een wonde: bijkomend MRSA-wisser afnemen van de wonde</a:t>
            </a:r>
          </a:p>
          <a:p>
            <a:pPr lvl="2"/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Wonde reinigen - bemonsteren MRSA-wisser - daarna verdere wondzorg</a:t>
            </a:r>
          </a:p>
          <a:p>
            <a:pPr lvl="1"/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endParaRPr lang="nl-BE"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Hoe screenen? Staalafname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5B0130F-7177-4DBB-B409-26954651B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571" y="1007344"/>
            <a:ext cx="3753374" cy="30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9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BD8182A-A24F-4A5B-A23B-7413F5002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Klinische symptomen: screening naar MRSA infectie (≠ MRSA dragerschap)</a:t>
            </a:r>
          </a:p>
          <a:p>
            <a:r>
              <a:rPr lang="nl-BE">
                <a:solidFill>
                  <a:srgbClr val="000000"/>
                </a:solidFill>
                <a:latin typeface="Gilroy"/>
                <a:cs typeface="Calibri"/>
              </a:rPr>
              <a:t>Afname urinecultuur bij klinische UWI-symptomen bij bewoner (met verblijfskatheter)</a:t>
            </a:r>
            <a:r>
              <a:rPr lang="nl-BE">
                <a:solidFill>
                  <a:srgbClr val="000000"/>
                </a:solidFill>
                <a:latin typeface="Gilroy"/>
                <a:cs typeface="Calibri"/>
                <a:sym typeface="Wingdings" panose="05000000000000000000" pitchFamily="2" charset="2"/>
              </a:rPr>
              <a:t>	 UWI richtlijn</a:t>
            </a:r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pPr marL="0" indent="0">
              <a:buNone/>
            </a:pPr>
            <a:endParaRPr lang="nl-BE">
              <a:solidFill>
                <a:srgbClr val="000000"/>
              </a:solidFill>
              <a:highlight>
                <a:srgbClr val="FFFF00"/>
              </a:highlight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latin typeface="Gilroy"/>
              <a:cs typeface="Calibri"/>
            </a:endParaRPr>
          </a:p>
          <a:p>
            <a:endParaRPr lang="nl-BE">
              <a:solidFill>
                <a:srgbClr val="000000"/>
              </a:solidFill>
              <a:cs typeface="Calibri"/>
            </a:endParaRPr>
          </a:p>
          <a:p>
            <a:pPr lvl="2"/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EC033-81D6-4FB5-9D08-22AB670F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Staalafname bij klinische tekens</a:t>
            </a:r>
          </a:p>
        </p:txBody>
      </p:sp>
    </p:spTree>
    <p:extLst>
      <p:ext uri="{BB962C8B-B14F-4D97-AF65-F5344CB8AC3E}">
        <p14:creationId xmlns:p14="http://schemas.microsoft.com/office/powerpoint/2010/main" val="35629511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0b04002-c0d4-4282-969c-d631fed364e2" xsi:nil="true"/>
    <lcf76f155ced4ddcb4097134ff3c332f xmlns="d2bb6858-f7c8-4676-8d40-82df9002ebf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0CB60F8EC9D8499EE529C20D9F80B5" ma:contentTypeVersion="16" ma:contentTypeDescription="Een nieuw document maken." ma:contentTypeScope="" ma:versionID="fb9861df69bb8154aeba6208c3db050b">
  <xsd:schema xmlns:xsd="http://www.w3.org/2001/XMLSchema" xmlns:xs="http://www.w3.org/2001/XMLSchema" xmlns:p="http://schemas.microsoft.com/office/2006/metadata/properties" xmlns:ns2="d2bb6858-f7c8-4676-8d40-82df9002ebf9" xmlns:ns3="b0b04002-c0d4-4282-969c-d631fed364e2" targetNamespace="http://schemas.microsoft.com/office/2006/metadata/properties" ma:root="true" ma:fieldsID="2fde684827f53fea50e8ed88cbc098b6" ns2:_="" ns3:_="">
    <xsd:import namespace="d2bb6858-f7c8-4676-8d40-82df9002ebf9"/>
    <xsd:import namespace="b0b04002-c0d4-4282-969c-d631fed364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b6858-f7c8-4676-8d40-82df9002eb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d58f6477-43ac-425e-9e68-0200866a51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04002-c0d4-4282-969c-d631fed364e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361ee87-8d29-443a-8936-cc741dce82f4}" ma:internalName="TaxCatchAll" ma:showField="CatchAllData" ma:web="b0b04002-c0d4-4282-969c-d631fed364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02C7A0-6537-401F-A2EA-7D89312E8541}">
  <ds:schemaRefs>
    <ds:schemaRef ds:uri="b0b04002-c0d4-4282-969c-d631fed364e2"/>
    <ds:schemaRef ds:uri="d2bb6858-f7c8-4676-8d40-82df9002ebf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00ADA88-A7F8-42B3-BF2F-483EFB1D05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CA1B12-727F-4C3D-B156-80195939A070}">
  <ds:schemaRefs>
    <ds:schemaRef ds:uri="b0b04002-c0d4-4282-969c-d631fed364e2"/>
    <ds:schemaRef ds:uri="d2bb6858-f7c8-4676-8d40-82df9002ebf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Widescreen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Kantoorthema</vt:lpstr>
      <vt:lpstr>MRSA beleid in WZC  2/07/2024</vt:lpstr>
      <vt:lpstr>Flowchart MRSA beleid in WZC</vt:lpstr>
      <vt:lpstr>MRSA-beleid in WZC</vt:lpstr>
      <vt:lpstr>Wanneer screenen?</vt:lpstr>
      <vt:lpstr>Epidemiologische surveillance</vt:lpstr>
      <vt:lpstr>Epidemiologische surveillance</vt:lpstr>
      <vt:lpstr>PowerPoint Presentation</vt:lpstr>
      <vt:lpstr>Hoe screenen? Staalafname</vt:lpstr>
      <vt:lpstr>Staalafname bij klinische tekens</vt:lpstr>
      <vt:lpstr>Decontaminatie</vt:lpstr>
      <vt:lpstr>Decontaminatie</vt:lpstr>
      <vt:lpstr>Decontaminatie</vt:lpstr>
      <vt:lpstr>Maatregelen bij MRSA positieve bewoner</vt:lpstr>
      <vt:lpstr>Maatregelen bij MRSA positieve bewoner</vt:lpstr>
      <vt:lpstr>Implementatie MRSA beleid</vt:lpstr>
      <vt:lpstr>HOST TRIaz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Jouw gezondheidsnetwerk Jouw zorg van a tot z</dc:title>
  <dc:creator>Mathieu Verstraete</dc:creator>
  <cp:revision>1</cp:revision>
  <cp:lastPrinted>2024-06-19T15:26:16Z</cp:lastPrinted>
  <dcterms:created xsi:type="dcterms:W3CDTF">2020-11-26T15:23:46Z</dcterms:created>
  <dcterms:modified xsi:type="dcterms:W3CDTF">2024-07-02T09:21:04Z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0x0101003A0CB60F8EC9D8499EE529C20D9F80B5</vt:lpwstr>
  </property>
  <property fmtid="{D5CDD505-2E9C-101B-9397-08002B2CF9AE}" pid="3" name="MediaServiceImageTags">
    <vt:lpwstr/>
  </property>
</Properties>
</file>